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tags/tag6.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1" r:id="rId5"/>
  </p:sldMasterIdLst>
  <p:notesMasterIdLst>
    <p:notesMasterId r:id="rId14"/>
  </p:notesMasterIdLst>
  <p:handoutMasterIdLst>
    <p:handoutMasterId r:id="rId15"/>
  </p:handoutMasterIdLst>
  <p:sldIdLst>
    <p:sldId id="443" r:id="rId6"/>
    <p:sldId id="405" r:id="rId7"/>
    <p:sldId id="444" r:id="rId8"/>
    <p:sldId id="445" r:id="rId9"/>
    <p:sldId id="446" r:id="rId10"/>
    <p:sldId id="447" r:id="rId11"/>
    <p:sldId id="448" r:id="rId12"/>
    <p:sldId id="387" r:id="rId13"/>
  </p:sldIdLst>
  <p:sldSz cx="12192000" cy="6858000"/>
  <p:notesSz cx="6858000" cy="9144000"/>
  <p:defaultTextStyle>
    <a:defPPr rtl="0">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nette" initials="A" lastIdx="15" clrIdx="0">
    <p:extLst>
      <p:ext uri="{19B8F6BF-5375-455C-9EA6-DF929625EA0E}">
        <p15:presenceInfo xmlns:p15="http://schemas.microsoft.com/office/powerpoint/2012/main" userId="S::Annette.Plouvier@radboudumc.nl::0c77872b-3196-4c82-afea-f7f8bcb48bbf" providerId="AD"/>
      </p:ext>
    </p:extLst>
  </p:cmAuthor>
  <p:cmAuthor id="2" name="Nijsten, Hanneke" initials="NH" lastIdx="13" clrIdx="1">
    <p:extLst>
      <p:ext uri="{19B8F6BF-5375-455C-9EA6-DF929625EA0E}">
        <p15:presenceInfo xmlns:p15="http://schemas.microsoft.com/office/powerpoint/2012/main" userId="S::Hanneke.Nijsten@radboudumc.nl::bf75171c-96e2-4aae-afe0-b7147acabc1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87F"/>
    <a:srgbClr val="00A195"/>
    <a:srgbClr val="FFC01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770" autoAdjust="0"/>
    <p:restoredTop sz="57031" autoAdjust="0"/>
  </p:normalViewPr>
  <p:slideViewPr>
    <p:cSldViewPr snapToGrid="0">
      <p:cViewPr varScale="1">
        <p:scale>
          <a:sx n="89" d="100"/>
          <a:sy n="89" d="100"/>
        </p:scale>
        <p:origin x="1836" y="78"/>
      </p:cViewPr>
      <p:guideLst/>
    </p:cSldViewPr>
  </p:slideViewPr>
  <p:notesTextViewPr>
    <p:cViewPr>
      <p:scale>
        <a:sx n="1" d="1"/>
        <a:sy n="1" d="1"/>
      </p:scale>
      <p:origin x="0" y="0"/>
    </p:cViewPr>
  </p:notesTextViewPr>
  <p:notesViewPr>
    <p:cSldViewPr snapToGrid="0" showGuides="1">
      <p:cViewPr varScale="1">
        <p:scale>
          <a:sx n="89" d="100"/>
          <a:sy n="89" d="100"/>
        </p:scale>
        <p:origin x="2370" y="10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handoutMaster" Target="handoutMasters/handoutMaster1.xml"/><Relationship Id="rId10" Type="http://schemas.openxmlformats.org/officeDocument/2006/relationships/slide" Target="slides/slide5.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Tijdelijke aanduiding voor koptekst 1">
            <a:extLst>
              <a:ext uri="{FF2B5EF4-FFF2-40B4-BE49-F238E27FC236}">
                <a16:creationId xmlns:a16="http://schemas.microsoft.com/office/drawing/2014/main" id="{07CA4982-3140-4495-A835-FFFE4D98FBF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7" name="Tijdelijke aanduiding voor datum 2">
            <a:extLst>
              <a:ext uri="{FF2B5EF4-FFF2-40B4-BE49-F238E27FC236}">
                <a16:creationId xmlns:a16="http://schemas.microsoft.com/office/drawing/2014/main" id="{D48563B7-10ED-4448-B525-C41D9B3CB29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C23736E-EC33-43FB-8976-2309D2049E79}" type="datetimeFigureOut">
              <a:rPr lang="nl-NL" smtClean="0"/>
              <a:t>15-3-2022</a:t>
            </a:fld>
            <a:endParaRPr lang="nl-NL"/>
          </a:p>
        </p:txBody>
      </p:sp>
      <p:sp>
        <p:nvSpPr>
          <p:cNvPr id="8" name="Tijdelijke aanduiding voor voettekst 3">
            <a:extLst>
              <a:ext uri="{FF2B5EF4-FFF2-40B4-BE49-F238E27FC236}">
                <a16:creationId xmlns:a16="http://schemas.microsoft.com/office/drawing/2014/main" id="{9F44B514-8A1A-4EF7-B2A9-4B79339E4FB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9" name="Tijdelijke aanduiding voor dianummer 4">
            <a:extLst>
              <a:ext uri="{FF2B5EF4-FFF2-40B4-BE49-F238E27FC236}">
                <a16:creationId xmlns:a16="http://schemas.microsoft.com/office/drawing/2014/main" id="{E2FA1AA5-D524-4A5D-B4E0-CC4CEBA29CC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18EAE73-BDED-4188-A56D-0F261EE8D9B7}" type="slidenum">
              <a:rPr lang="nl-NL" smtClean="0"/>
              <a:t>‹nr.›</a:t>
            </a:fld>
            <a:endParaRPr lang="nl-NL"/>
          </a:p>
        </p:txBody>
      </p:sp>
    </p:spTree>
    <p:extLst>
      <p:ext uri="{BB962C8B-B14F-4D97-AF65-F5344CB8AC3E}">
        <p14:creationId xmlns:p14="http://schemas.microsoft.com/office/powerpoint/2010/main" val="9401653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Tijdelijke aanduiding voor koptekst 1">
            <a:extLst>
              <a:ext uri="{FF2B5EF4-FFF2-40B4-BE49-F238E27FC236}">
                <a16:creationId xmlns:a16="http://schemas.microsoft.com/office/drawing/2014/main" id="{413880C6-C0FA-4021-8752-AA423E1C8D9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9" name="Tijdelijke aanduiding voor datum 2">
            <a:extLst>
              <a:ext uri="{FF2B5EF4-FFF2-40B4-BE49-F238E27FC236}">
                <a16:creationId xmlns:a16="http://schemas.microsoft.com/office/drawing/2014/main" id="{6962213D-8D89-4239-A8EF-16FF3FB749FA}"/>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B3B83B7-FFD5-4DA8-853C-73D29B87695D}" type="datetimeFigureOut">
              <a:rPr lang="nl-NL" smtClean="0"/>
              <a:t>15-3-2022</a:t>
            </a:fld>
            <a:endParaRPr lang="nl-NL"/>
          </a:p>
        </p:txBody>
      </p:sp>
      <p:sp>
        <p:nvSpPr>
          <p:cNvPr id="10" name="Tijdelijke aanduiding voor dia-afbeelding 3">
            <a:extLst>
              <a:ext uri="{FF2B5EF4-FFF2-40B4-BE49-F238E27FC236}">
                <a16:creationId xmlns:a16="http://schemas.microsoft.com/office/drawing/2014/main" id="{15AE0949-2D24-4A9B-A4E4-B3990B4B9A32}"/>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11" name="Tijdelijke aanduiding voor notities 4">
            <a:extLst>
              <a:ext uri="{FF2B5EF4-FFF2-40B4-BE49-F238E27FC236}">
                <a16:creationId xmlns:a16="http://schemas.microsoft.com/office/drawing/2014/main" id="{0B3DD106-FCD2-4407-A4F9-FE868CB817AD}"/>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12" name="Tijdelijke aanduiding voor voettekst 5">
            <a:extLst>
              <a:ext uri="{FF2B5EF4-FFF2-40B4-BE49-F238E27FC236}">
                <a16:creationId xmlns:a16="http://schemas.microsoft.com/office/drawing/2014/main" id="{534CE24E-FCF8-4FAF-B676-B0F7EF5375A2}"/>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13" name="Tijdelijke aanduiding voor dianummer 6">
            <a:extLst>
              <a:ext uri="{FF2B5EF4-FFF2-40B4-BE49-F238E27FC236}">
                <a16:creationId xmlns:a16="http://schemas.microsoft.com/office/drawing/2014/main" id="{02C363E1-8B98-4B66-B367-0AA7ABB0F708}"/>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140F2EA-EB71-41A0-9457-C5CB8D06C0A2}" type="slidenum">
              <a:rPr lang="nl-NL" smtClean="0"/>
              <a:t>‹nr.›</a:t>
            </a:fld>
            <a:endParaRPr lang="nl-NL"/>
          </a:p>
        </p:txBody>
      </p:sp>
    </p:spTree>
    <p:extLst>
      <p:ext uri="{BB962C8B-B14F-4D97-AF65-F5344CB8AC3E}">
        <p14:creationId xmlns:p14="http://schemas.microsoft.com/office/powerpoint/2010/main" val="30756259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Calibri" panose="020F0502020204030204" pitchFamily="34" charset="0"/>
        <a:ea typeface="+mn-ea"/>
        <a:cs typeface="+mn-cs"/>
      </a:defRPr>
    </a:lvl1pPr>
    <a:lvl2pPr marL="457200" algn="l" defTabSz="914400" rtl="0" eaLnBrk="1" latinLnBrk="0" hangingPunct="1">
      <a:defRPr sz="1200" kern="1200">
        <a:solidFill>
          <a:schemeClr val="tx1"/>
        </a:solidFill>
        <a:latin typeface="Calibri" panose="020F0502020204030204" pitchFamily="34" charset="0"/>
        <a:ea typeface="+mn-ea"/>
        <a:cs typeface="+mn-cs"/>
      </a:defRPr>
    </a:lvl2pPr>
    <a:lvl3pPr marL="914400" algn="l" defTabSz="914400" rtl="0" eaLnBrk="1" latinLnBrk="0" hangingPunct="1">
      <a:defRPr sz="1200" kern="1200">
        <a:solidFill>
          <a:schemeClr val="tx1"/>
        </a:solidFill>
        <a:latin typeface="Calibri" panose="020F0502020204030204" pitchFamily="34" charset="0"/>
        <a:ea typeface="+mn-ea"/>
        <a:cs typeface="+mn-cs"/>
      </a:defRPr>
    </a:lvl3pPr>
    <a:lvl4pPr marL="1371600" algn="l" defTabSz="914400" rtl="0" eaLnBrk="1" latinLnBrk="0" hangingPunct="1">
      <a:defRPr sz="1200" kern="1200">
        <a:solidFill>
          <a:schemeClr val="tx1"/>
        </a:solidFill>
        <a:latin typeface="Calibri" panose="020F0502020204030204" pitchFamily="34" charset="0"/>
        <a:ea typeface="+mn-ea"/>
        <a:cs typeface="+mn-cs"/>
      </a:defRPr>
    </a:lvl4pPr>
    <a:lvl5pPr marL="1828800" algn="l" defTabSz="914400" rtl="0" eaLnBrk="1" latinLnBrk="0" hangingPunct="1">
      <a:defRPr sz="1200" kern="1200">
        <a:solidFill>
          <a:schemeClr val="tx1"/>
        </a:solidFill>
        <a:latin typeface="Calibri" panose="020F050202020403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highlight>
                  <a:srgbClr val="FFFF00"/>
                </a:highlight>
              </a:rPr>
              <a:t>Samen in Actie bij Apathie (afgekort SABA) is een </a:t>
            </a:r>
            <a:r>
              <a:rPr lang="nl-NL" b="0" i="0" dirty="0">
                <a:highlight>
                  <a:srgbClr val="FFFF00"/>
                </a:highlight>
              </a:rPr>
              <a:t>werkwijze voor het </a:t>
            </a:r>
            <a:r>
              <a:rPr lang="nl-NL" dirty="0">
                <a:highlight>
                  <a:srgbClr val="FFFF00"/>
                </a:highlight>
              </a:rPr>
              <a:t>omgaan met apathie bij mensen met dementie in het verpleeghuis.</a:t>
            </a:r>
          </a:p>
          <a:p>
            <a:r>
              <a:rPr lang="nl-NL" sz="1200" kern="1200" dirty="0">
                <a:solidFill>
                  <a:schemeClr val="tx1"/>
                </a:solidFill>
                <a:highlight>
                  <a:srgbClr val="FFFF00"/>
                </a:highlight>
                <a:latin typeface="Calibri" panose="020F0502020204030204" pitchFamily="34" charset="0"/>
                <a:ea typeface="+mn-ea"/>
                <a:cs typeface="+mn-cs"/>
              </a:rPr>
              <a:t>Bij de totstandkoming zijn zorgorganisaties Archipel en de Zorgboog betrokken, net als het UKON, het </a:t>
            </a:r>
            <a:r>
              <a:rPr lang="nl-NL" sz="1200" kern="1200" dirty="0" err="1">
                <a:solidFill>
                  <a:schemeClr val="tx1"/>
                </a:solidFill>
                <a:highlight>
                  <a:srgbClr val="FFFF00"/>
                </a:highlight>
                <a:latin typeface="Calibri" panose="020F0502020204030204" pitchFamily="34" charset="0"/>
                <a:ea typeface="+mn-ea"/>
                <a:cs typeface="+mn-cs"/>
              </a:rPr>
              <a:t>Radboudumc</a:t>
            </a:r>
            <a:r>
              <a:rPr lang="nl-NL" sz="1200" kern="1200" dirty="0">
                <a:solidFill>
                  <a:schemeClr val="tx1"/>
                </a:solidFill>
                <a:highlight>
                  <a:srgbClr val="FFFF00"/>
                </a:highlight>
                <a:latin typeface="Calibri" panose="020F0502020204030204" pitchFamily="34" charset="0"/>
                <a:ea typeface="+mn-ea"/>
                <a:cs typeface="+mn-cs"/>
              </a:rPr>
              <a:t>, de Open Universiteit en Amsterdam UMC. </a:t>
            </a:r>
            <a:r>
              <a:rPr lang="nl-NL" dirty="0" err="1">
                <a:highlight>
                  <a:srgbClr val="FFFF00"/>
                </a:highlight>
              </a:rPr>
              <a:t>ZonMW</a:t>
            </a:r>
            <a:r>
              <a:rPr lang="nl-NL" dirty="0">
                <a:highlight>
                  <a:srgbClr val="FFFF00"/>
                </a:highlight>
              </a:rPr>
              <a:t> en Alzheimer Nederland hebben het project gefinancierd</a:t>
            </a:r>
            <a:r>
              <a:rPr lang="nl-NL" b="0" dirty="0">
                <a:solidFill>
                  <a:srgbClr val="FF0000"/>
                </a:solidFill>
                <a:highlight>
                  <a:srgbClr val="FFFF00"/>
                </a:highlight>
              </a:rPr>
              <a:t>.</a:t>
            </a:r>
            <a:endParaRPr lang="nl-NL" dirty="0">
              <a:highlight>
                <a:srgbClr val="FFFF00"/>
              </a:highlight>
            </a:endParaRPr>
          </a:p>
        </p:txBody>
      </p:sp>
      <p:sp>
        <p:nvSpPr>
          <p:cNvPr id="4" name="Tijdelijke aanduiding voor dianummer 3"/>
          <p:cNvSpPr>
            <a:spLocks noGrp="1"/>
          </p:cNvSpPr>
          <p:nvPr>
            <p:ph type="sldNum" sz="quarter" idx="5"/>
          </p:nvPr>
        </p:nvSpPr>
        <p:spPr/>
        <p:txBody>
          <a:bodyPr/>
          <a:lstStyle/>
          <a:p>
            <a:fld id="{E7BDCC0E-F2CE-429F-814C-BB51234CE3C0}" type="slidenum">
              <a:rPr lang="nl-NL" smtClean="0"/>
              <a:t>1</a:t>
            </a:fld>
            <a:endParaRPr lang="nl-NL"/>
          </a:p>
        </p:txBody>
      </p:sp>
    </p:spTree>
    <p:extLst>
      <p:ext uri="{BB962C8B-B14F-4D97-AF65-F5344CB8AC3E}">
        <p14:creationId xmlns:p14="http://schemas.microsoft.com/office/powerpoint/2010/main" val="23803000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07000"/>
              </a:lnSpc>
              <a:spcAft>
                <a:spcPts val="800"/>
              </a:spcAft>
            </a:pPr>
            <a:r>
              <a:rPr lang="nl-NL" sz="1800" b="0" kern="1200" dirty="0">
                <a:effectLst/>
                <a:latin typeface="Calibri" panose="020F0502020204030204" pitchFamily="34" charset="0"/>
                <a:ea typeface="Times New Roman" panose="02020603050405020304" pitchFamily="18" charset="0"/>
                <a:cs typeface="Calibri" panose="020F0502020204030204" pitchFamily="34" charset="0"/>
              </a:rPr>
              <a:t>Waarom is Samen in Actie Bij Apathie belangrijk? </a:t>
            </a:r>
            <a:r>
              <a:rPr lang="nl-NL" sz="1800" kern="1200" dirty="0">
                <a:effectLst/>
                <a:latin typeface="Calibri" panose="020F0502020204030204" pitchFamily="34" charset="0"/>
                <a:ea typeface="Times New Roman" panose="02020603050405020304" pitchFamily="18" charset="0"/>
                <a:cs typeface="Calibri" panose="020F0502020204030204" pitchFamily="34" charset="0"/>
              </a:rPr>
              <a:t>Apathie komt veel voor. De helft van alle mensen in een verpleeghuis krijgt apathie. </a:t>
            </a:r>
            <a:r>
              <a:rPr lang="nl-NL" sz="1800" b="1" kern="1200" dirty="0">
                <a:solidFill>
                  <a:srgbClr val="FF0000"/>
                </a:solidFill>
                <a:effectLst/>
                <a:highlight>
                  <a:srgbClr val="FFFF00"/>
                </a:highlight>
                <a:latin typeface="Calibri" panose="020F0502020204030204" pitchFamily="34" charset="0"/>
                <a:ea typeface="Times New Roman" panose="02020603050405020304" pitchFamily="18" charset="0"/>
                <a:cs typeface="Calibri" panose="020F0502020204030204" pitchFamily="34" charset="0"/>
              </a:rPr>
              <a:t>[</a:t>
            </a:r>
            <a:r>
              <a:rPr lang="nl-NL" sz="1800" b="1" dirty="0">
                <a:solidFill>
                  <a:srgbClr val="FF0000"/>
                </a:solidFill>
                <a:highlight>
                  <a:srgbClr val="FFFF00"/>
                </a:highlight>
              </a:rPr>
              <a:t>klik]</a:t>
            </a:r>
            <a:r>
              <a:rPr lang="nl-NL" sz="1800" kern="1200" dirty="0">
                <a:effectLst/>
                <a:latin typeface="Calibri" panose="020F0502020204030204" pitchFamily="34" charset="0"/>
                <a:ea typeface="Times New Roman" panose="02020603050405020304" pitchFamily="18" charset="0"/>
                <a:cs typeface="Calibri" panose="020F0502020204030204" pitchFamily="34" charset="0"/>
              </a:rPr>
              <a:t>. Dit zijn mensen met dementie maar ook mensen zonder dementie. Toch wordt het bijna nooit opgemerkt. Dat is jammer, want apathie heeft veel negatieve gevolgen. </a:t>
            </a:r>
            <a:r>
              <a:rPr lang="nl-NL" sz="1800" kern="1200"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Bewoners van een verpleeghuis </a:t>
            </a:r>
            <a:r>
              <a:rPr lang="nl-NL" sz="1800" kern="1200" dirty="0">
                <a:effectLst/>
                <a:latin typeface="Calibri" panose="020F0502020204030204" pitchFamily="34" charset="0"/>
                <a:ea typeface="Times New Roman" panose="02020603050405020304" pitchFamily="18" charset="0"/>
                <a:cs typeface="Calibri" panose="020F0502020204030204" pitchFamily="34" charset="0"/>
              </a:rPr>
              <a:t>hebben vaak al problemen om zichzelf te verzorgen</a:t>
            </a:r>
            <a:r>
              <a:rPr lang="nl-NL" sz="1800" b="1" kern="12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.[klik] </a:t>
            </a:r>
            <a:r>
              <a:rPr lang="nl-NL" sz="1800" kern="1200" dirty="0">
                <a:effectLst/>
                <a:latin typeface="Calibri" panose="020F0502020204030204" pitchFamily="34" charset="0"/>
                <a:ea typeface="Times New Roman" panose="02020603050405020304" pitchFamily="18" charset="0"/>
                <a:cs typeface="Calibri" panose="020F0502020204030204" pitchFamily="34" charset="0"/>
              </a:rPr>
              <a:t>Ook hebben ze moeite met hun </a:t>
            </a:r>
            <a:r>
              <a:rPr lang="nl-NL" sz="1800" kern="1200" dirty="0" err="1">
                <a:effectLst/>
                <a:latin typeface="Calibri" panose="020F0502020204030204" pitchFamily="34" charset="0"/>
                <a:ea typeface="Times New Roman" panose="02020603050405020304" pitchFamily="18" charset="0"/>
                <a:cs typeface="Calibri" panose="020F0502020204030204" pitchFamily="34" charset="0"/>
              </a:rPr>
              <a:t>daginvulling</a:t>
            </a:r>
            <a:r>
              <a:rPr lang="nl-NL" sz="1800" kern="1200" dirty="0">
                <a:effectLst/>
                <a:latin typeface="Calibri" panose="020F0502020204030204" pitchFamily="34" charset="0"/>
                <a:ea typeface="Times New Roman" panose="02020603050405020304" pitchFamily="18" charset="0"/>
                <a:cs typeface="Calibri" panose="020F0502020204030204" pitchFamily="34" charset="0"/>
              </a:rPr>
              <a:t>. Door de apathie wordt dit allemaal nog moeilijker. Daarnaast hebben bewoners door de apathie meer kans om te overlijden</a:t>
            </a:r>
            <a:r>
              <a:rPr lang="nl-NL" sz="1800" b="1" kern="1200" dirty="0">
                <a:effectLst/>
                <a:latin typeface="Calibri" panose="020F0502020204030204" pitchFamily="34" charset="0"/>
                <a:ea typeface="Times New Roman" panose="02020603050405020304" pitchFamily="18" charset="0"/>
                <a:cs typeface="Calibri" panose="020F0502020204030204" pitchFamily="34" charset="0"/>
              </a:rPr>
              <a:t>.</a:t>
            </a:r>
            <a:r>
              <a:rPr lang="nl-NL" sz="1800" kern="1200" dirty="0">
                <a:effectLst/>
                <a:latin typeface="Calibri" panose="020F0502020204030204" pitchFamily="34" charset="0"/>
                <a:ea typeface="Times New Roman" panose="02020603050405020304" pitchFamily="18" charset="0"/>
                <a:cs typeface="Calibri" panose="020F0502020204030204" pitchFamily="34" charset="0"/>
              </a:rPr>
              <a:t> </a:t>
            </a:r>
            <a:r>
              <a:rPr lang="nl-NL" sz="1800" b="1" kern="1200" dirty="0">
                <a:solidFill>
                  <a:srgbClr val="FF0000"/>
                </a:solidFill>
                <a:effectLst/>
                <a:highlight>
                  <a:srgbClr val="FFFF00"/>
                </a:highlight>
                <a:latin typeface="Calibri" panose="020F0502020204030204" pitchFamily="34" charset="0"/>
                <a:ea typeface="Times New Roman" panose="02020603050405020304" pitchFamily="18" charset="0"/>
                <a:cs typeface="Calibri" panose="020F0502020204030204" pitchFamily="34" charset="0"/>
              </a:rPr>
              <a:t>[</a:t>
            </a:r>
            <a:r>
              <a:rPr lang="nl-NL" sz="1800" b="1" dirty="0">
                <a:solidFill>
                  <a:srgbClr val="FF0000"/>
                </a:solidFill>
                <a:highlight>
                  <a:srgbClr val="FFFF00"/>
                </a:highlight>
              </a:rPr>
              <a:t>klik]</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800" kern="1200" dirty="0">
                <a:effectLst/>
                <a:latin typeface="Calibri" panose="020F0502020204030204" pitchFamily="34" charset="0"/>
                <a:ea typeface="Times New Roman" panose="02020603050405020304" pitchFamily="18" charset="0"/>
                <a:cs typeface="Calibri" panose="020F0502020204030204" pitchFamily="34" charset="0"/>
              </a:rPr>
              <a:t>Voor mensen om de bewoner heen kan apathie lastig zijn. </a:t>
            </a:r>
            <a:r>
              <a:rPr lang="nl-NL" sz="1800" b="1" kern="1200" dirty="0">
                <a:solidFill>
                  <a:srgbClr val="FF0000"/>
                </a:solidFill>
                <a:effectLst/>
                <a:highlight>
                  <a:srgbClr val="FFFF00"/>
                </a:highlight>
                <a:latin typeface="Calibri" panose="020F0502020204030204" pitchFamily="34" charset="0"/>
                <a:ea typeface="Times New Roman" panose="02020603050405020304" pitchFamily="18" charset="0"/>
                <a:cs typeface="Calibri" panose="020F0502020204030204" pitchFamily="34" charset="0"/>
              </a:rPr>
              <a:t>[</a:t>
            </a:r>
            <a:r>
              <a:rPr lang="nl-NL" sz="1800" b="1" dirty="0" err="1">
                <a:solidFill>
                  <a:srgbClr val="FF0000"/>
                </a:solidFill>
                <a:highlight>
                  <a:srgbClr val="FFFF00"/>
                </a:highlight>
              </a:rPr>
              <a:t>kli</a:t>
            </a:r>
            <a:r>
              <a:rPr lang="nl-NL" sz="1800" b="1" dirty="0">
                <a:solidFill>
                  <a:srgbClr val="FF0000"/>
                </a:solidFill>
                <a:highlight>
                  <a:srgbClr val="FFFF00"/>
                </a:highlight>
              </a:rPr>
              <a:t>] )</a:t>
            </a:r>
            <a:r>
              <a:rPr lang="nl-NL" sz="1800" kern="1200" dirty="0">
                <a:effectLst/>
                <a:latin typeface="Calibri" panose="020F0502020204030204" pitchFamily="34" charset="0"/>
                <a:ea typeface="Times New Roman" panose="02020603050405020304" pitchFamily="18" charset="0"/>
                <a:cs typeface="Calibri" panose="020F0502020204030204" pitchFamily="34" charset="0"/>
              </a:rPr>
              <a:t>Dit komt doordat de bewoner met apathie bijna nergens op reageert. Je wilt de bewoner graag een fijn moment bezorgen maar er komt weinig of geen reactie. Ook laat de bewoner weinig emotie zien. Hierdoor weet je niet of je het goed doet. Het is niet zo dat iemand met apathie dingen expres niet doet of niet laat zien.  Het zit simpelweg niet in het hoofd van de bewoner. </a:t>
            </a:r>
            <a:r>
              <a:rPr lang="nl-NL" sz="1800" b="1" kern="1200" dirty="0">
                <a:effectLst/>
                <a:latin typeface="Calibri" panose="020F0502020204030204" pitchFamily="34" charset="0"/>
                <a:ea typeface="Times New Roman" panose="02020603050405020304" pitchFamily="18" charset="0"/>
                <a:cs typeface="Calibri" panose="020F0502020204030204" pitchFamily="34" charset="0"/>
              </a:rPr>
              <a:t>[klik] </a:t>
            </a:r>
            <a:r>
              <a:rPr lang="nl-NL" sz="1800" kern="1200" dirty="0">
                <a:effectLst/>
                <a:latin typeface="Calibri" panose="020F0502020204030204" pitchFamily="34" charset="0"/>
                <a:ea typeface="Times New Roman" panose="02020603050405020304" pitchFamily="18" charset="0"/>
                <a:cs typeface="Calibri" panose="020F0502020204030204" pitchFamily="34" charset="0"/>
              </a:rPr>
              <a:t>Het is geen onwil, de bewoner </a:t>
            </a:r>
            <a:r>
              <a:rPr lang="nl-NL" sz="1800" i="1" u="sng" kern="1200" dirty="0">
                <a:effectLst/>
                <a:latin typeface="Calibri" panose="020F0502020204030204" pitchFamily="34" charset="0"/>
                <a:ea typeface="Times New Roman" panose="02020603050405020304" pitchFamily="18" charset="0"/>
                <a:cs typeface="Calibri" panose="020F0502020204030204" pitchFamily="34" charset="0"/>
              </a:rPr>
              <a:t>kan het niet</a:t>
            </a:r>
            <a:r>
              <a:rPr lang="nl-NL" sz="1800" kern="1200" dirty="0">
                <a:effectLst/>
                <a:latin typeface="Calibri" panose="020F0502020204030204" pitchFamily="34" charset="0"/>
                <a:ea typeface="Times New Roman" panose="02020603050405020304" pitchFamily="18" charset="0"/>
                <a:cs typeface="Calibri" panose="020F0502020204030204" pitchFamily="34" charset="0"/>
              </a:rPr>
              <a:t>.</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Het is dus belangrijk dat je de bewoner helpt om de apathie te onderbreken. Maar dan moet je wel eerst weten waaraan je het kunt herkennen. </a:t>
            </a:r>
            <a:endParaRPr lang="nl-NL" sz="1800" dirty="0"/>
          </a:p>
          <a:p>
            <a:pPr>
              <a:lnSpc>
                <a:spcPct val="107000"/>
              </a:lnSpc>
              <a:spcAft>
                <a:spcPts val="800"/>
              </a:spcAft>
            </a:pPr>
            <a:r>
              <a:rPr lang="nl-NL" sz="1800" b="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en in Actie bij Apathie bij helpt.</a:t>
            </a:r>
            <a:endParaRPr lang="nl-NL" b="0" dirty="0"/>
          </a:p>
        </p:txBody>
      </p:sp>
      <p:sp>
        <p:nvSpPr>
          <p:cNvPr id="4" name="Tijdelijke aanduiding voor dianummer 3"/>
          <p:cNvSpPr>
            <a:spLocks noGrp="1"/>
          </p:cNvSpPr>
          <p:nvPr>
            <p:ph type="sldNum" sz="quarter" idx="5"/>
          </p:nvPr>
        </p:nvSpPr>
        <p:spPr/>
        <p:txBody>
          <a:bodyPr/>
          <a:lstStyle/>
          <a:p>
            <a:fld id="{E7BDCC0E-F2CE-429F-814C-BB51234CE3C0}" type="slidenum">
              <a:rPr lang="nl-NL" smtClean="0"/>
              <a:t>2</a:t>
            </a:fld>
            <a:endParaRPr lang="nl-NL"/>
          </a:p>
        </p:txBody>
      </p:sp>
    </p:spTree>
    <p:extLst>
      <p:ext uri="{BB962C8B-B14F-4D97-AF65-F5344CB8AC3E}">
        <p14:creationId xmlns:p14="http://schemas.microsoft.com/office/powerpoint/2010/main" val="885265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Samen in Actie bij Apathie bestaat uit een aantal stappen die je uitvoert, je ziet ze hier op de dia. De eerste stap ‘Opmerken’ en de laatste stap ‘Onderhouden’ zijn stappen die je vooral op afdelings- of organisatieniveau uitvoert. De stappen ‘Onderzoeken’, ‘Onderbreken’, en ‘Evalueren’ gaan specifiek over de toepassing van SABA bij een individuele bewoner. We lichten ze hier verder stap voor stap toe en vertellen ook welke materialen van SABA je kunt toepassen.  </a:t>
            </a:r>
            <a:endParaRPr lang="nl-NL" b="0" dirty="0"/>
          </a:p>
          <a:p>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b="0" dirty="0"/>
              <a:t>De eerste stap ‘Opmerken’ gaat over het vergroten van kennis en bewustzijn van apathie: wat is apathie eigenlijk en wat zijn de gevolgen voor de bewoner, voor de naasten of zorgverleners? Meer kennis en bewustzijn maakt dat je apathie eerder kan opmerken. Zowel naasten als medewerkers kunnen </a:t>
            </a:r>
            <a:r>
              <a:rPr lang="nl-NL" b="0" i="1" dirty="0"/>
              <a:t>signalen </a:t>
            </a:r>
            <a:r>
              <a:rPr lang="nl-NL" b="0" i="0" dirty="0"/>
              <a:t>van </a:t>
            </a:r>
            <a:r>
              <a:rPr lang="nl-NL" b="0" dirty="0"/>
              <a:t>apathie bij een bewoner met dementie opmerken.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b="0" dirty="0"/>
              <a:t>Er zijn verschillende materialen die je bij deze stap kunnen ondersteunen: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b="0" i="0" dirty="0"/>
              <a:t>-</a:t>
            </a:r>
            <a:r>
              <a:rPr lang="nl-NL" b="0" i="1" dirty="0"/>
              <a:t>De Folder: </a:t>
            </a:r>
            <a:r>
              <a:rPr lang="nl-NL" b="0" i="0" dirty="0"/>
              <a:t>hierin staat voor naasten, vrijwilligers en medewerkers wonen en welzijn kort uitgelegd wat apathie is en hoe je het kunt opmerken</a:t>
            </a:r>
            <a:endParaRPr lang="nl-NL" b="0" i="1"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b="0" i="1" dirty="0"/>
              <a:t>-De animatie</a:t>
            </a:r>
            <a:r>
              <a:rPr lang="nl-NL" b="0" i="0" dirty="0"/>
              <a:t>: een kort en toegankelijk filmpje over wat apathie is, wat het doet met het contact tussen de bewoner met dementie en de naaste/zorgmedewerker en hoe deze er mee om kunnen gaan</a:t>
            </a:r>
          </a:p>
          <a:p>
            <a:pPr marL="0" marR="0" lvl="0" indent="0" algn="l" defTabSz="914400" rtl="0" eaLnBrk="1" fontAlgn="auto" latinLnBrk="0" hangingPunct="1">
              <a:lnSpc>
                <a:spcPct val="100000"/>
              </a:lnSpc>
              <a:spcBef>
                <a:spcPts val="0"/>
              </a:spcBef>
              <a:spcAft>
                <a:spcPts val="0"/>
              </a:spcAft>
              <a:buClrTx/>
              <a:buSzTx/>
              <a:buFontTx/>
              <a:buNone/>
              <a:tabLst/>
              <a:defRPr/>
            </a:pPr>
            <a:r>
              <a:rPr lang="nl-NL" b="0" i="0" dirty="0"/>
              <a:t>-</a:t>
            </a:r>
            <a:r>
              <a:rPr lang="nl-NL" b="0" i="1" dirty="0"/>
              <a:t>De Module ‘Wat is Apathie?’</a:t>
            </a:r>
            <a:r>
              <a:rPr lang="nl-NL" b="0" i="0" dirty="0"/>
              <a:t>: Een e-module om de kennis over apathie te vergroten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p:txBody>
      </p:sp>
      <p:sp>
        <p:nvSpPr>
          <p:cNvPr id="4" name="Tijdelijke aanduiding voor dianummer 3"/>
          <p:cNvSpPr>
            <a:spLocks noGrp="1"/>
          </p:cNvSpPr>
          <p:nvPr>
            <p:ph type="sldNum" sz="quarter" idx="5"/>
          </p:nvPr>
        </p:nvSpPr>
        <p:spPr/>
        <p:txBody>
          <a:bodyPr/>
          <a:lstStyle/>
          <a:p>
            <a:fld id="{E7BDCC0E-F2CE-429F-814C-BB51234CE3C0}" type="slidenum">
              <a:rPr lang="nl-NL" smtClean="0"/>
              <a:t>3</a:t>
            </a:fld>
            <a:endParaRPr lang="nl-NL"/>
          </a:p>
        </p:txBody>
      </p:sp>
    </p:spTree>
    <p:extLst>
      <p:ext uri="{BB962C8B-B14F-4D97-AF65-F5344CB8AC3E}">
        <p14:creationId xmlns:p14="http://schemas.microsoft.com/office/powerpoint/2010/main" val="824096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u="none" strike="noStrike" dirty="0"/>
              <a:t>Wanneer je bij een individuele bewoner signalen van apathie hebt opgemerkt is de volgende stap </a:t>
            </a:r>
            <a:r>
              <a:rPr lang="nl-NL" dirty="0"/>
              <a:t>het ‘Onderzoeken’. Dit is nodig om te kijken of apathie bij een bewoner kan worden vastgesteld of dat er misschien iets anders speelt. Voor het onderzoeken ga je </a:t>
            </a:r>
            <a:r>
              <a:rPr lang="nl-NL" i="1" dirty="0"/>
              <a:t>multidisciplinair </a:t>
            </a:r>
            <a:r>
              <a:rPr lang="nl-NL" i="0" dirty="0"/>
              <a:t>in overleg, maar je stemt ook af met familie in een </a:t>
            </a:r>
            <a:r>
              <a:rPr lang="nl-NL" i="1" dirty="0"/>
              <a:t>familiegesprek</a:t>
            </a:r>
            <a:r>
              <a:rPr lang="nl-NL" i="0" dirty="0"/>
              <a:t>. </a:t>
            </a:r>
            <a:endParaRPr lang="nl-NL" dirty="0"/>
          </a:p>
          <a:p>
            <a:r>
              <a:rPr lang="nl-NL" dirty="0"/>
              <a:t>De </a:t>
            </a:r>
            <a:r>
              <a:rPr lang="nl-NL" i="1" dirty="0"/>
              <a:t>Praatplaat</a:t>
            </a:r>
            <a:r>
              <a:rPr lang="nl-NL" dirty="0"/>
              <a:t> </a:t>
            </a:r>
            <a:r>
              <a:rPr lang="nl-NL" i="1" dirty="0"/>
              <a:t>Apathie</a:t>
            </a:r>
            <a:r>
              <a:rPr lang="nl-NL" dirty="0"/>
              <a:t> kun je hierbij gebruiken als een gespreksleiddraad. </a:t>
            </a:r>
          </a:p>
          <a:p>
            <a:endParaRPr lang="nl-NL" u="sng" dirty="0"/>
          </a:p>
        </p:txBody>
      </p:sp>
      <p:sp>
        <p:nvSpPr>
          <p:cNvPr id="4" name="Tijdelijke aanduiding voor dianummer 3"/>
          <p:cNvSpPr>
            <a:spLocks noGrp="1"/>
          </p:cNvSpPr>
          <p:nvPr>
            <p:ph type="sldNum" sz="quarter" idx="5"/>
          </p:nvPr>
        </p:nvSpPr>
        <p:spPr/>
        <p:txBody>
          <a:bodyPr/>
          <a:lstStyle/>
          <a:p>
            <a:fld id="{E7BDCC0E-F2CE-429F-814C-BB51234CE3C0}" type="slidenum">
              <a:rPr lang="nl-NL" smtClean="0"/>
              <a:t>4</a:t>
            </a:fld>
            <a:endParaRPr lang="nl-NL"/>
          </a:p>
        </p:txBody>
      </p:sp>
    </p:spTree>
    <p:extLst>
      <p:ext uri="{BB962C8B-B14F-4D97-AF65-F5344CB8AC3E}">
        <p14:creationId xmlns:p14="http://schemas.microsoft.com/office/powerpoint/2010/main" val="12782228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0" dirty="0"/>
              <a:t>Als je bij een bewoner apathie hebt vastgesteld, is het tijd voor het ‘Onderbreken’ van apathie, jullie gaan Samen in Actie komen Bij Apathie. </a:t>
            </a:r>
          </a:p>
          <a:p>
            <a:pPr marL="0" indent="0">
              <a:buFontTx/>
              <a:buNone/>
            </a:pPr>
            <a:r>
              <a:rPr lang="nl-NL" b="0" dirty="0"/>
              <a:t>In een </a:t>
            </a:r>
            <a:r>
              <a:rPr lang="nl-NL" b="0" u="sng" dirty="0"/>
              <a:t>familiegesprek </a:t>
            </a:r>
            <a:r>
              <a:rPr lang="nl-NL" b="0" u="none" dirty="0"/>
              <a:t>brengen jullie als medewerkers en naasten samen </a:t>
            </a:r>
            <a:r>
              <a:rPr lang="nl-NL" b="0" dirty="0"/>
              <a:t>in kaart welke activiteiten passen bij de bewoner en welke rol naasten willen en kunnen hebben. Zo maken jullie een persoonlijk plan van activiteiten om apathie te onderbreken, waarin ook reële doelen zijn opgenomen en een evaluatiemoment is vastgelegd. Ook zijn er afspraken nodig over het tussentijds afstemmen. Als </a:t>
            </a:r>
            <a:r>
              <a:rPr lang="nl-NL" b="0" i="1" dirty="0"/>
              <a:t>multidisciplinair team </a:t>
            </a:r>
            <a:r>
              <a:rPr lang="nl-NL" b="0" i="0" dirty="0"/>
              <a:t>(medewerkers zorg, welzijn en de psycholoog)</a:t>
            </a:r>
            <a:r>
              <a:rPr lang="nl-NL" b="0" i="1" dirty="0"/>
              <a:t> </a:t>
            </a:r>
            <a:r>
              <a:rPr lang="nl-NL" b="0" i="0" dirty="0"/>
              <a:t>spreken jullie in een </a:t>
            </a:r>
            <a:r>
              <a:rPr lang="nl-NL" b="0" u="sng" dirty="0"/>
              <a:t>bewonersbespreking</a:t>
            </a:r>
            <a:r>
              <a:rPr lang="nl-NL" b="0" u="none" dirty="0"/>
              <a:t> over apathie en de gevolgen ervan op het contact met de bewoner. De </a:t>
            </a:r>
            <a:r>
              <a:rPr lang="nl-NL" b="0" i="1" u="none" dirty="0"/>
              <a:t>Handreiking bewonersbespreking </a:t>
            </a:r>
            <a:r>
              <a:rPr lang="nl-NL" b="0" i="0" u="none" dirty="0"/>
              <a:t>kan de psycholoog hierbij ondersteunen. </a:t>
            </a:r>
            <a:endParaRPr lang="nl-NL" b="0" u="none" dirty="0"/>
          </a:p>
          <a:p>
            <a:r>
              <a:rPr lang="nl-NL" b="0" dirty="0"/>
              <a:t>Er zijn ook andere materialen beschikbaar voor het ‘Onderbreken’: </a:t>
            </a:r>
          </a:p>
          <a:p>
            <a:r>
              <a:rPr lang="nl-NL" b="0" dirty="0"/>
              <a:t>-</a:t>
            </a:r>
            <a:r>
              <a:rPr lang="nl-NL" b="0" i="0" dirty="0"/>
              <a:t>Een persoonlijk plan stel je op met behulp van h</a:t>
            </a:r>
            <a:r>
              <a:rPr lang="nl-NL" b="0" dirty="0"/>
              <a:t>et </a:t>
            </a:r>
            <a:r>
              <a:rPr lang="nl-NL" b="0" i="1" dirty="0"/>
              <a:t>Plezierige Activiteiten Plan bij Apathie </a:t>
            </a:r>
            <a:r>
              <a:rPr lang="nl-NL" b="0" dirty="0"/>
              <a:t> </a:t>
            </a:r>
          </a:p>
          <a:p>
            <a:r>
              <a:rPr lang="nl-NL" b="0" dirty="0"/>
              <a:t>-Daarbij kan het </a:t>
            </a:r>
            <a:r>
              <a:rPr lang="nl-NL" b="0" i="1" dirty="0"/>
              <a:t>Activiteitenblad Apathie </a:t>
            </a:r>
            <a:r>
              <a:rPr lang="nl-NL" b="0" i="0" dirty="0"/>
              <a:t>helpend zijn, een lijst met praktische voorbeelden van activiteiten die je met bewoners kunt doen om apathie te onderbreken. </a:t>
            </a:r>
            <a:endParaRPr lang="nl-NL" b="0" dirty="0"/>
          </a:p>
          <a:p>
            <a:pPr marL="0" indent="0">
              <a:buFontTx/>
              <a:buNone/>
            </a:pPr>
            <a:r>
              <a:rPr lang="nl-NL" b="0" dirty="0"/>
              <a:t>-De </a:t>
            </a:r>
            <a:r>
              <a:rPr lang="nl-NL" b="0" i="1" dirty="0"/>
              <a:t>module ‘Actieve Tijd’</a:t>
            </a:r>
            <a:r>
              <a:rPr lang="nl-NL" b="0" i="0" u="none" dirty="0"/>
              <a:t> geeft iedereen die betrokken is bij het onderbreken van apathie – zoals naasten, woonondersteuners, gastvrijheidsmedewerkers, vrijwilligers, medewerkers welzijn en zorg - </a:t>
            </a:r>
            <a:r>
              <a:rPr lang="nl-NL" b="0" i="0" dirty="0"/>
              <a:t>informatie en praktische tips om contact te maken met mensen met dementie en activiteiten te ondernemen</a:t>
            </a:r>
          </a:p>
          <a:p>
            <a:pPr marL="0" indent="0">
              <a:buFontTx/>
              <a:buNone/>
            </a:pPr>
            <a:endParaRPr lang="nl-NL" b="1" i="0" dirty="0"/>
          </a:p>
        </p:txBody>
      </p:sp>
      <p:sp>
        <p:nvSpPr>
          <p:cNvPr id="4" name="Tijdelijke aanduiding voor dianummer 3"/>
          <p:cNvSpPr>
            <a:spLocks noGrp="1"/>
          </p:cNvSpPr>
          <p:nvPr>
            <p:ph type="sldNum" sz="quarter" idx="5"/>
          </p:nvPr>
        </p:nvSpPr>
        <p:spPr/>
        <p:txBody>
          <a:bodyPr/>
          <a:lstStyle/>
          <a:p>
            <a:fld id="{E7BDCC0E-F2CE-429F-814C-BB51234CE3C0}" type="slidenum">
              <a:rPr lang="nl-NL" smtClean="0"/>
              <a:t>5</a:t>
            </a:fld>
            <a:endParaRPr lang="nl-NL"/>
          </a:p>
        </p:txBody>
      </p:sp>
    </p:spTree>
    <p:extLst>
      <p:ext uri="{BB962C8B-B14F-4D97-AF65-F5344CB8AC3E}">
        <p14:creationId xmlns:p14="http://schemas.microsoft.com/office/powerpoint/2010/main" val="2635757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0" dirty="0"/>
              <a:t>Om het effect van ‘Onderbreken’ van apathie te toetsen en bij te stellen, is de stap ‘Evalueren’ belangrijk. In een </a:t>
            </a:r>
            <a:r>
              <a:rPr lang="nl-NL" b="0" u="sng" dirty="0"/>
              <a:t>f</a:t>
            </a:r>
            <a:r>
              <a:rPr lang="nl-NL" b="0" i="0" u="sng" dirty="0"/>
              <a:t>amiliegesprek</a:t>
            </a:r>
            <a:r>
              <a:rPr lang="nl-NL" b="0" i="0" u="none" dirty="0"/>
              <a:t> evalueren jullie als naasten en medewerkers samen.</a:t>
            </a:r>
            <a:r>
              <a:rPr lang="nl-NL" b="0" i="1" dirty="0"/>
              <a:t> </a:t>
            </a:r>
            <a:r>
              <a:rPr lang="nl-NL" b="0" i="0" dirty="0"/>
              <a:t>Jullie kijken m</a:t>
            </a:r>
            <a:r>
              <a:rPr lang="nl-NL" b="0" dirty="0"/>
              <a:t>et behulp van het </a:t>
            </a:r>
            <a:r>
              <a:rPr lang="nl-NL" b="0" i="1" dirty="0"/>
              <a:t>Plezierige Activiteiten Plan-Apathie </a:t>
            </a:r>
            <a:r>
              <a:rPr lang="nl-NL" b="0" dirty="0"/>
              <a:t>welke succesmomenten er zijn geweest. Het is belangrijk deze kleine succesmomenten in het onderbreken van apathie te vieren! Samen kijk je ook hoe deze succesjes kunnen worden vastgehouden of uitgebreid. Zo nodig stellen jullie het </a:t>
            </a:r>
            <a:r>
              <a:rPr lang="nl-NL" b="0" i="1" dirty="0"/>
              <a:t>Plezierige Activiteiten Plan Apathie </a:t>
            </a:r>
            <a:r>
              <a:rPr lang="nl-NL" b="0" i="0" dirty="0"/>
              <a:t>bij, waarbij je wederom gebruik kunt maken van het </a:t>
            </a:r>
            <a:r>
              <a:rPr lang="nl-NL" b="0" i="1" dirty="0"/>
              <a:t>Activiteitenblad Apathie</a:t>
            </a:r>
            <a:r>
              <a:rPr lang="nl-NL" b="0" i="0" dirty="0"/>
              <a:t>, de lijst met voorbeelden van activiteiten om apathie te onderbreken. Jullie evalueren in het </a:t>
            </a:r>
            <a:r>
              <a:rPr lang="nl-NL" b="0" i="0" u="sng" dirty="0"/>
              <a:t>familiegesprek </a:t>
            </a:r>
            <a:r>
              <a:rPr lang="nl-NL" b="0" i="0" u="none" dirty="0"/>
              <a:t>bovendien hoe de samenwerking gaat en of de taken nog steeds op een passende manier verdeeld zijn.</a:t>
            </a:r>
            <a:endParaRPr lang="nl-NL" b="0" i="0" dirty="0"/>
          </a:p>
          <a:p>
            <a:r>
              <a:rPr lang="nl-NL" b="0" i="0" dirty="0"/>
              <a:t>Medewerkers evalueren</a:t>
            </a:r>
            <a:r>
              <a:rPr lang="nl-NL" b="0" i="1" dirty="0"/>
              <a:t> </a:t>
            </a:r>
            <a:r>
              <a:rPr lang="nl-NL" b="0" i="0" dirty="0"/>
              <a:t>ook in een </a:t>
            </a:r>
            <a:r>
              <a:rPr lang="nl-NL" b="0" i="0" u="sng" dirty="0"/>
              <a:t>multidisciplinair overleg </a:t>
            </a:r>
            <a:r>
              <a:rPr lang="nl-NL" b="0" i="0" dirty="0"/>
              <a:t>hoe het ‘Onderbreken’ gaat. Jullie kijken ook of er redenen zijn om de apathie van de bewoner opnieuw te ‘Onderzoeken’.</a:t>
            </a:r>
            <a:r>
              <a:rPr lang="nl-NL" b="0" i="1" dirty="0"/>
              <a:t> </a:t>
            </a:r>
            <a:r>
              <a:rPr lang="nl-NL" b="0" i="0" dirty="0"/>
              <a:t>De </a:t>
            </a:r>
            <a:r>
              <a:rPr lang="nl-NL" b="0" i="1" dirty="0"/>
              <a:t>Praatplaat Apathie </a:t>
            </a:r>
            <a:r>
              <a:rPr lang="nl-NL" b="0" i="0" dirty="0"/>
              <a:t>kan in dit overleg helpen als gespreksleidraad. In dit overleg bespreken jullie ook </a:t>
            </a:r>
            <a:r>
              <a:rPr lang="nl-NL" b="0" dirty="0"/>
              <a:t>of de onderlinge </a:t>
            </a:r>
            <a:r>
              <a:rPr lang="nl-NL" b="0" i="0" dirty="0"/>
              <a:t>samenwerking</a:t>
            </a:r>
            <a:r>
              <a:rPr lang="nl-NL" b="0" dirty="0"/>
              <a:t> tussen medewerkers van verschillende disciplines naar wens verloopt.  Zo nodig passen jullie de </a:t>
            </a:r>
            <a:r>
              <a:rPr lang="nl-NL" b="0" i="0" dirty="0"/>
              <a:t>afspraken aan. </a:t>
            </a:r>
          </a:p>
          <a:p>
            <a:endParaRPr lang="nl-NL" b="0" u="none" dirty="0"/>
          </a:p>
        </p:txBody>
      </p:sp>
      <p:sp>
        <p:nvSpPr>
          <p:cNvPr id="4" name="Tijdelijke aanduiding voor dianummer 3"/>
          <p:cNvSpPr>
            <a:spLocks noGrp="1"/>
          </p:cNvSpPr>
          <p:nvPr>
            <p:ph type="sldNum" sz="quarter" idx="5"/>
          </p:nvPr>
        </p:nvSpPr>
        <p:spPr/>
        <p:txBody>
          <a:bodyPr/>
          <a:lstStyle/>
          <a:p>
            <a:fld id="{E7BDCC0E-F2CE-429F-814C-BB51234CE3C0}" type="slidenum">
              <a:rPr lang="nl-NL" smtClean="0"/>
              <a:t>6</a:t>
            </a:fld>
            <a:endParaRPr lang="nl-NL"/>
          </a:p>
        </p:txBody>
      </p:sp>
    </p:spTree>
    <p:extLst>
      <p:ext uri="{BB962C8B-B14F-4D97-AF65-F5344CB8AC3E}">
        <p14:creationId xmlns:p14="http://schemas.microsoft.com/office/powerpoint/2010/main" val="31647158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b="0" u="none" dirty="0"/>
              <a:t>Apathie onderbreken vraagt ‘Onderhoud’. Allereerst onderhoud door aandacht te besteden aan goede implementatie en borging. De </a:t>
            </a:r>
            <a:r>
              <a:rPr lang="nl-NL" b="0" i="1" u="none" dirty="0"/>
              <a:t>Handreiking implementatie </a:t>
            </a:r>
            <a:r>
              <a:rPr lang="nl-NL" b="0" i="0" u="none" dirty="0"/>
              <a:t>en het </a:t>
            </a:r>
            <a:r>
              <a:rPr lang="nl-NL" b="0" i="1" u="none" dirty="0"/>
              <a:t>Overzicht implementatie strategie</a:t>
            </a:r>
            <a:r>
              <a:rPr lang="nl-NL" sz="1200" b="0" i="1" dirty="0">
                <a:solidFill>
                  <a:srgbClr val="00587F"/>
                </a:solidFill>
              </a:rPr>
              <a:t>ë</a:t>
            </a:r>
            <a:r>
              <a:rPr lang="nl-NL" b="0" i="1" u="none" dirty="0"/>
              <a:t>n </a:t>
            </a:r>
            <a:r>
              <a:rPr lang="nl-NL" b="0" i="0" u="none" dirty="0"/>
              <a:t>geven hier handvatten voor. Daarnaast vraagt het onderbreken van apathie onderhoud in de dagelijkse zorg. Het is nodig om samen door te zetten en te </a:t>
            </a:r>
            <a:r>
              <a:rPr lang="nl-NL" b="0" u="none" dirty="0"/>
              <a:t>blijven investeren in de kleine momenten van succes. Elke onderbreking van apathie van een bewoner is er één, elk toegevoegd positief contactmoment of geluksmomentje is waardevol voor de bewoner, de naaste en de zorgverlener. Stel reële verwachtingen en denk klein zodat de doelen haalbaar zijn en het resultaat zichtbaar is. Kijk in het moment, sta stil bij successen en vergeet ze niet te vieren. Blijf investeren. De ‘stille’, vergeten bewoner met apathie verdient het.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u="none" dirty="0"/>
          </a:p>
          <a:p>
            <a:endParaRPr lang="nl-NL" b="0" u="none" dirty="0"/>
          </a:p>
        </p:txBody>
      </p:sp>
      <p:sp>
        <p:nvSpPr>
          <p:cNvPr id="4" name="Tijdelijke aanduiding voor dianummer 3"/>
          <p:cNvSpPr>
            <a:spLocks noGrp="1"/>
          </p:cNvSpPr>
          <p:nvPr>
            <p:ph type="sldNum" sz="quarter" idx="5"/>
          </p:nvPr>
        </p:nvSpPr>
        <p:spPr/>
        <p:txBody>
          <a:bodyPr/>
          <a:lstStyle/>
          <a:p>
            <a:fld id="{E7BDCC0E-F2CE-429F-814C-BB51234CE3C0}" type="slidenum">
              <a:rPr lang="nl-NL" smtClean="0"/>
              <a:t>7</a:t>
            </a:fld>
            <a:endParaRPr lang="nl-NL"/>
          </a:p>
        </p:txBody>
      </p:sp>
    </p:spTree>
    <p:extLst>
      <p:ext uri="{BB962C8B-B14F-4D97-AF65-F5344CB8AC3E}">
        <p14:creationId xmlns:p14="http://schemas.microsoft.com/office/powerpoint/2010/main" val="27959290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0" u="none" dirty="0"/>
              <a:t>Willen jullie meer weten? Of zijn jullie nieuwsgierig geworden naar hoe andere organisaties het werken met SABA hebben ervaren, kijk dan eens op de website van UKON. Je vindt hier ook alle SABA materialen. </a:t>
            </a:r>
          </a:p>
          <a:p>
            <a:r>
              <a:rPr lang="nl-NL" b="0" u="none" dirty="0"/>
              <a:t>Voor meer informatie over de implementatie van SABA of ondersteuning bij het integreren van SABA in je eigen organisatie, </a:t>
            </a:r>
            <a:r>
              <a:rPr lang="nl-NL" b="0" u="none" strike="noStrike" dirty="0"/>
              <a:t>kun je </a:t>
            </a:r>
            <a:r>
              <a:rPr lang="nl-NL" b="0" u="none" dirty="0"/>
              <a:t>terecht bij de implementatiedeskundige van het UKON.</a:t>
            </a:r>
          </a:p>
        </p:txBody>
      </p:sp>
      <p:sp>
        <p:nvSpPr>
          <p:cNvPr id="4" name="Tijdelijke aanduiding voor dianummer 3"/>
          <p:cNvSpPr>
            <a:spLocks noGrp="1"/>
          </p:cNvSpPr>
          <p:nvPr>
            <p:ph type="sldNum" sz="quarter" idx="5"/>
          </p:nvPr>
        </p:nvSpPr>
        <p:spPr/>
        <p:txBody>
          <a:bodyPr/>
          <a:lstStyle/>
          <a:p>
            <a:fld id="{E7BDCC0E-F2CE-429F-814C-BB51234CE3C0}" type="slidenum">
              <a:rPr lang="nl-NL" smtClean="0"/>
              <a:t>8</a:t>
            </a:fld>
            <a:endParaRPr lang="nl-NL"/>
          </a:p>
        </p:txBody>
      </p:sp>
    </p:spTree>
    <p:extLst>
      <p:ext uri="{BB962C8B-B14F-4D97-AF65-F5344CB8AC3E}">
        <p14:creationId xmlns:p14="http://schemas.microsoft.com/office/powerpoint/2010/main" val="23803000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svg"/><Relationship Id="rId7"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image" Target="../media/image5.sv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 Id="rId5" Type="http://schemas.openxmlformats.org/officeDocument/2006/relationships/image" Target="../media/image8.svg"/><Relationship Id="rId4" Type="http://schemas.openxmlformats.org/officeDocument/2006/relationships/image" Target="../media/image7.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DAA810-4EEC-4D0F-B163-DFC963816F74}"/>
              </a:ext>
            </a:extLst>
          </p:cNvPr>
          <p:cNvSpPr>
            <a:spLocks noGrp="1"/>
          </p:cNvSpPr>
          <p:nvPr>
            <p:ph type="title" hasCustomPrompt="1"/>
          </p:nvPr>
        </p:nvSpPr>
        <p:spPr/>
        <p:txBody>
          <a:bodyPr rtlCol="0"/>
          <a:lstStyle>
            <a:lvl1pPr>
              <a:defRPr>
                <a:latin typeface="Trebuchet MS" panose="020B0603020202020204" pitchFamily="34" charset="0"/>
              </a:defRPr>
            </a:lvl1pPr>
          </a:lstStyle>
          <a:p>
            <a:pPr rtl="0"/>
            <a:r>
              <a:rPr lang="nl-NL" dirty="0"/>
              <a:t>Klik om de titelstijl van het model te bewerken</a:t>
            </a:r>
          </a:p>
        </p:txBody>
      </p:sp>
      <p:sp>
        <p:nvSpPr>
          <p:cNvPr id="6" name="Tijdelijke aanduiding voor voettekst 5">
            <a:extLst>
              <a:ext uri="{FF2B5EF4-FFF2-40B4-BE49-F238E27FC236}">
                <a16:creationId xmlns:a16="http://schemas.microsoft.com/office/drawing/2014/main" id="{61FB6233-FC4F-4628-BA1D-2782F6494517}"/>
              </a:ext>
            </a:extLst>
          </p:cNvPr>
          <p:cNvSpPr>
            <a:spLocks noGrp="1"/>
          </p:cNvSpPr>
          <p:nvPr>
            <p:ph type="ftr" sz="quarter" idx="10"/>
          </p:nvPr>
        </p:nvSpPr>
        <p:spPr/>
        <p:txBody>
          <a:bodyPr rtlCol="0"/>
          <a:lstStyle>
            <a:lvl1pPr>
              <a:defRPr>
                <a:latin typeface="Trebuchet MS" panose="020B0603020202020204" pitchFamily="34" charset="0"/>
              </a:defRPr>
            </a:lvl1pPr>
          </a:lstStyle>
          <a:p>
            <a:endParaRPr lang="nl-NL" dirty="0"/>
          </a:p>
        </p:txBody>
      </p:sp>
      <p:sp>
        <p:nvSpPr>
          <p:cNvPr id="7" name="Tijdelijke aanduiding voor dianummer 6">
            <a:extLst>
              <a:ext uri="{FF2B5EF4-FFF2-40B4-BE49-F238E27FC236}">
                <a16:creationId xmlns:a16="http://schemas.microsoft.com/office/drawing/2014/main" id="{F4A1D367-A9C7-46F9-B78E-724D1BEC0650}"/>
              </a:ext>
            </a:extLst>
          </p:cNvPr>
          <p:cNvSpPr>
            <a:spLocks noGrp="1"/>
          </p:cNvSpPr>
          <p:nvPr>
            <p:ph type="sldNum" sz="quarter" idx="11"/>
          </p:nvPr>
        </p:nvSpPr>
        <p:spPr/>
        <p:txBody>
          <a:bodyPr rtlCol="0"/>
          <a:lstStyle>
            <a:lvl1pPr>
              <a:defRPr>
                <a:latin typeface="Trebuchet MS" panose="020B0603020202020204" pitchFamily="34" charset="0"/>
              </a:defRPr>
            </a:lvl1pPr>
          </a:lstStyle>
          <a:p>
            <a:fld id="{83ADE164-D45A-44D8-82C5-2E0962BB70DA}" type="slidenum">
              <a:rPr lang="nl-NL" smtClean="0"/>
              <a:pPr/>
              <a:t>‹nr.›</a:t>
            </a:fld>
            <a:endParaRPr lang="nl-NL" dirty="0"/>
          </a:p>
        </p:txBody>
      </p:sp>
    </p:spTree>
    <p:extLst>
      <p:ext uri="{BB962C8B-B14F-4D97-AF65-F5344CB8AC3E}">
        <p14:creationId xmlns:p14="http://schemas.microsoft.com/office/powerpoint/2010/main" val="32217839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peerpunten">
    <p:spTree>
      <p:nvGrpSpPr>
        <p:cNvPr id="1" name=""/>
        <p:cNvGrpSpPr/>
        <p:nvPr/>
      </p:nvGrpSpPr>
      <p:grpSpPr>
        <a:xfrm>
          <a:off x="0" y="0"/>
          <a:ext cx="0" cy="0"/>
          <a:chOff x="0" y="0"/>
          <a:chExt cx="0" cy="0"/>
        </a:xfrm>
      </p:grpSpPr>
      <p:sp>
        <p:nvSpPr>
          <p:cNvPr id="2" name="Titel 1"/>
          <p:cNvSpPr>
            <a:spLocks noGrp="1"/>
          </p:cNvSpPr>
          <p:nvPr>
            <p:ph type="title"/>
          </p:nvPr>
        </p:nvSpPr>
        <p:spPr>
          <a:xfrm>
            <a:off x="838200" y="365126"/>
            <a:ext cx="10515600" cy="513714"/>
          </a:xfrm>
        </p:spPr>
        <p:txBody>
          <a:bodyPr/>
          <a:lstStyle>
            <a:lvl1pPr algn="ctr">
              <a:defRPr sz="3600" b="0">
                <a:solidFill>
                  <a:schemeClr val="accent2"/>
                </a:solidFill>
              </a:defRPr>
            </a:lvl1pPr>
          </a:lstStyle>
          <a:p>
            <a:r>
              <a:rPr lang="nl-NL"/>
              <a:t>Klik om stijl te bewerken</a:t>
            </a:r>
            <a:endParaRPr lang="nl-NL" dirty="0"/>
          </a:p>
        </p:txBody>
      </p:sp>
      <p:sp>
        <p:nvSpPr>
          <p:cNvPr id="4" name="Tijdelijke aanduiding voor datum 3"/>
          <p:cNvSpPr>
            <a:spLocks noGrp="1"/>
          </p:cNvSpPr>
          <p:nvPr>
            <p:ph type="dt" sz="half" idx="10"/>
          </p:nvPr>
        </p:nvSpPr>
        <p:spPr/>
        <p:txBody>
          <a:bodyPr/>
          <a:lstStyle/>
          <a:p>
            <a:fld id="{D50E7C93-60E8-8648-8DE9-FA3C271682D0}" type="datetimeFigureOut">
              <a:rPr lang="nl-NL" smtClean="0"/>
              <a:t>15-3-2022</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3DD1B430-5217-004E-9578-39CC94448185}" type="slidenum">
              <a:rPr lang="nl-NL" smtClean="0"/>
              <a:t>‹nr.›</a:t>
            </a:fld>
            <a:endParaRPr lang="nl-NL"/>
          </a:p>
        </p:txBody>
      </p:sp>
      <p:cxnSp>
        <p:nvCxnSpPr>
          <p:cNvPr id="7" name="Rechte verbindingslijn 6">
            <a:extLst>
              <a:ext uri="{FF2B5EF4-FFF2-40B4-BE49-F238E27FC236}">
                <a16:creationId xmlns:a16="http://schemas.microsoft.com/office/drawing/2014/main" id="{4FA56F56-7DA4-4448-A5F9-8F9CFDB75990}"/>
              </a:ext>
            </a:extLst>
          </p:cNvPr>
          <p:cNvCxnSpPr>
            <a:cxnSpLocks/>
          </p:cNvCxnSpPr>
          <p:nvPr userDrawn="1"/>
        </p:nvCxnSpPr>
        <p:spPr>
          <a:xfrm>
            <a:off x="838200" y="6302827"/>
            <a:ext cx="105156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8" name="Graphic 7">
            <a:extLst>
              <a:ext uri="{FF2B5EF4-FFF2-40B4-BE49-F238E27FC236}">
                <a16:creationId xmlns:a16="http://schemas.microsoft.com/office/drawing/2014/main" id="{D20D492B-D05E-0A4E-94C1-C5629F97629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131878" y="6414782"/>
            <a:ext cx="1221922" cy="246734"/>
          </a:xfrm>
          <a:prstGeom prst="rect">
            <a:avLst/>
          </a:prstGeom>
        </p:spPr>
      </p:pic>
      <p:pic>
        <p:nvPicPr>
          <p:cNvPr id="9" name="Afbeelding 8">
            <a:extLst>
              <a:ext uri="{FF2B5EF4-FFF2-40B4-BE49-F238E27FC236}">
                <a16:creationId xmlns:a16="http://schemas.microsoft.com/office/drawing/2014/main" id="{98DF0BF0-DF2A-B14A-ADBC-91D70CF76934}"/>
              </a:ext>
            </a:extLst>
          </p:cNvPr>
          <p:cNvPicPr>
            <a:picLocks noChangeAspect="1"/>
          </p:cNvPicPr>
          <p:nvPr userDrawn="1"/>
        </p:nvPicPr>
        <p:blipFill>
          <a:blip r:embed="rId4"/>
          <a:stretch>
            <a:fillRect/>
          </a:stretch>
        </p:blipFill>
        <p:spPr>
          <a:xfrm>
            <a:off x="838200" y="1470892"/>
            <a:ext cx="2104900" cy="1960880"/>
          </a:xfrm>
          <a:prstGeom prst="rect">
            <a:avLst/>
          </a:prstGeom>
        </p:spPr>
      </p:pic>
      <p:pic>
        <p:nvPicPr>
          <p:cNvPr id="10" name="Afbeelding 9">
            <a:extLst>
              <a:ext uri="{FF2B5EF4-FFF2-40B4-BE49-F238E27FC236}">
                <a16:creationId xmlns:a16="http://schemas.microsoft.com/office/drawing/2014/main" id="{F754E9B6-E57E-854D-9425-05CA58239C15}"/>
              </a:ext>
            </a:extLst>
          </p:cNvPr>
          <p:cNvPicPr>
            <a:picLocks noChangeAspect="1"/>
          </p:cNvPicPr>
          <p:nvPr userDrawn="1"/>
        </p:nvPicPr>
        <p:blipFill>
          <a:blip r:embed="rId5"/>
          <a:stretch>
            <a:fillRect/>
          </a:stretch>
        </p:blipFill>
        <p:spPr>
          <a:xfrm>
            <a:off x="3641767" y="1470892"/>
            <a:ext cx="2104900" cy="1960880"/>
          </a:xfrm>
          <a:prstGeom prst="rect">
            <a:avLst/>
          </a:prstGeom>
        </p:spPr>
      </p:pic>
      <p:pic>
        <p:nvPicPr>
          <p:cNvPr id="11" name="Afbeelding 10">
            <a:extLst>
              <a:ext uri="{FF2B5EF4-FFF2-40B4-BE49-F238E27FC236}">
                <a16:creationId xmlns:a16="http://schemas.microsoft.com/office/drawing/2014/main" id="{03D1C55E-AAEC-5440-AA78-2062C139D82F}"/>
              </a:ext>
            </a:extLst>
          </p:cNvPr>
          <p:cNvPicPr>
            <a:picLocks noChangeAspect="1"/>
          </p:cNvPicPr>
          <p:nvPr userDrawn="1"/>
        </p:nvPicPr>
        <p:blipFill>
          <a:blip r:embed="rId6"/>
          <a:stretch>
            <a:fillRect/>
          </a:stretch>
        </p:blipFill>
        <p:spPr>
          <a:xfrm>
            <a:off x="6445334" y="1470892"/>
            <a:ext cx="2104900" cy="1960880"/>
          </a:xfrm>
          <a:prstGeom prst="rect">
            <a:avLst/>
          </a:prstGeom>
        </p:spPr>
      </p:pic>
      <p:pic>
        <p:nvPicPr>
          <p:cNvPr id="12" name="Afbeelding 11">
            <a:extLst>
              <a:ext uri="{FF2B5EF4-FFF2-40B4-BE49-F238E27FC236}">
                <a16:creationId xmlns:a16="http://schemas.microsoft.com/office/drawing/2014/main" id="{B11BED03-70AE-1F4A-B586-7C44C48B8F91}"/>
              </a:ext>
            </a:extLst>
          </p:cNvPr>
          <p:cNvPicPr>
            <a:picLocks noChangeAspect="1"/>
          </p:cNvPicPr>
          <p:nvPr userDrawn="1"/>
        </p:nvPicPr>
        <p:blipFill>
          <a:blip r:embed="rId7"/>
          <a:stretch>
            <a:fillRect/>
          </a:stretch>
        </p:blipFill>
        <p:spPr>
          <a:xfrm>
            <a:off x="9248900" y="1470892"/>
            <a:ext cx="2104900" cy="1960880"/>
          </a:xfrm>
          <a:prstGeom prst="rect">
            <a:avLst/>
          </a:prstGeom>
        </p:spPr>
      </p:pic>
      <p:pic>
        <p:nvPicPr>
          <p:cNvPr id="13" name="Afbeelding 12">
            <a:extLst>
              <a:ext uri="{FF2B5EF4-FFF2-40B4-BE49-F238E27FC236}">
                <a16:creationId xmlns:a16="http://schemas.microsoft.com/office/drawing/2014/main" id="{14D2BA8A-A965-D440-9D02-CC22F5A4E814}"/>
              </a:ext>
            </a:extLst>
          </p:cNvPr>
          <p:cNvPicPr>
            <a:picLocks noChangeAspect="1"/>
          </p:cNvPicPr>
          <p:nvPr userDrawn="1"/>
        </p:nvPicPr>
        <p:blipFill>
          <a:blip r:embed="rId8"/>
          <a:stretch>
            <a:fillRect/>
          </a:stretch>
        </p:blipFill>
        <p:spPr>
          <a:xfrm>
            <a:off x="2239983" y="3899132"/>
            <a:ext cx="2104900" cy="1960880"/>
          </a:xfrm>
          <a:prstGeom prst="rect">
            <a:avLst/>
          </a:prstGeom>
        </p:spPr>
      </p:pic>
      <p:pic>
        <p:nvPicPr>
          <p:cNvPr id="14" name="Afbeelding 13">
            <a:extLst>
              <a:ext uri="{FF2B5EF4-FFF2-40B4-BE49-F238E27FC236}">
                <a16:creationId xmlns:a16="http://schemas.microsoft.com/office/drawing/2014/main" id="{D789057A-7F3B-F34A-8CF2-4C5C690EE95F}"/>
              </a:ext>
            </a:extLst>
          </p:cNvPr>
          <p:cNvPicPr>
            <a:picLocks noChangeAspect="1"/>
          </p:cNvPicPr>
          <p:nvPr userDrawn="1"/>
        </p:nvPicPr>
        <p:blipFill>
          <a:blip r:embed="rId9"/>
          <a:stretch>
            <a:fillRect/>
          </a:stretch>
        </p:blipFill>
        <p:spPr>
          <a:xfrm>
            <a:off x="5043550" y="3899132"/>
            <a:ext cx="2104900" cy="1960880"/>
          </a:xfrm>
          <a:prstGeom prst="rect">
            <a:avLst/>
          </a:prstGeom>
        </p:spPr>
      </p:pic>
      <p:pic>
        <p:nvPicPr>
          <p:cNvPr id="15" name="Afbeelding 14">
            <a:extLst>
              <a:ext uri="{FF2B5EF4-FFF2-40B4-BE49-F238E27FC236}">
                <a16:creationId xmlns:a16="http://schemas.microsoft.com/office/drawing/2014/main" id="{3373DB2D-78B5-F84B-9CAD-57B6D5AE0D66}"/>
              </a:ext>
            </a:extLst>
          </p:cNvPr>
          <p:cNvPicPr>
            <a:picLocks noChangeAspect="1"/>
          </p:cNvPicPr>
          <p:nvPr userDrawn="1"/>
        </p:nvPicPr>
        <p:blipFill>
          <a:blip r:embed="rId10"/>
          <a:stretch>
            <a:fillRect/>
          </a:stretch>
        </p:blipFill>
        <p:spPr>
          <a:xfrm>
            <a:off x="7847117" y="3899132"/>
            <a:ext cx="2104900" cy="1960880"/>
          </a:xfrm>
          <a:prstGeom prst="rect">
            <a:avLst/>
          </a:prstGeom>
        </p:spPr>
      </p:pic>
      <p:cxnSp>
        <p:nvCxnSpPr>
          <p:cNvPr id="16" name="Rechte verbindingslijn 15">
            <a:extLst>
              <a:ext uri="{FF2B5EF4-FFF2-40B4-BE49-F238E27FC236}">
                <a16:creationId xmlns:a16="http://schemas.microsoft.com/office/drawing/2014/main" id="{DD2883E0-4ED0-894A-A8E9-A24BF2B05643}"/>
              </a:ext>
            </a:extLst>
          </p:cNvPr>
          <p:cNvCxnSpPr>
            <a:cxnSpLocks/>
          </p:cNvCxnSpPr>
          <p:nvPr userDrawn="1"/>
        </p:nvCxnSpPr>
        <p:spPr>
          <a:xfrm>
            <a:off x="838200" y="1053572"/>
            <a:ext cx="105156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79461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3" presetClass="entr" presetSubtype="16"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childTnLst>
                                </p:cTn>
                              </p:par>
                            </p:childTnLst>
                          </p:cTn>
                        </p:par>
                        <p:par>
                          <p:cTn id="14" fill="hold">
                            <p:stCondLst>
                              <p:cond delay="1000"/>
                            </p:stCondLst>
                            <p:childTnLst>
                              <p:par>
                                <p:cTn id="15" presetID="23" presetClass="entr" presetSubtype="16"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childTnLst>
                                </p:cTn>
                              </p:par>
                            </p:childTnLst>
                          </p:cTn>
                        </p:par>
                        <p:par>
                          <p:cTn id="19" fill="hold">
                            <p:stCondLst>
                              <p:cond delay="1500"/>
                            </p:stCondLst>
                            <p:childTnLst>
                              <p:par>
                                <p:cTn id="20" presetID="23" presetClass="entr" presetSubtype="16" fill="hold" nodeType="after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p:cTn id="22" dur="500" fill="hold"/>
                                        <p:tgtEl>
                                          <p:spTgt spid="12"/>
                                        </p:tgtEl>
                                        <p:attrNameLst>
                                          <p:attrName>ppt_w</p:attrName>
                                        </p:attrNameLst>
                                      </p:cBhvr>
                                      <p:tavLst>
                                        <p:tav tm="0">
                                          <p:val>
                                            <p:fltVal val="0"/>
                                          </p:val>
                                        </p:tav>
                                        <p:tav tm="100000">
                                          <p:val>
                                            <p:strVal val="#ppt_w"/>
                                          </p:val>
                                        </p:tav>
                                      </p:tavLst>
                                    </p:anim>
                                    <p:anim calcmode="lin" valueType="num">
                                      <p:cBhvr>
                                        <p:cTn id="23" dur="500" fill="hold"/>
                                        <p:tgtEl>
                                          <p:spTgt spid="12"/>
                                        </p:tgtEl>
                                        <p:attrNameLst>
                                          <p:attrName>ppt_h</p:attrName>
                                        </p:attrNameLst>
                                      </p:cBhvr>
                                      <p:tavLst>
                                        <p:tav tm="0">
                                          <p:val>
                                            <p:fltVal val="0"/>
                                          </p:val>
                                        </p:tav>
                                        <p:tav tm="100000">
                                          <p:val>
                                            <p:strVal val="#ppt_h"/>
                                          </p:val>
                                        </p:tav>
                                      </p:tavLst>
                                    </p:anim>
                                  </p:childTnLst>
                                </p:cTn>
                              </p:par>
                            </p:childTnLst>
                          </p:cTn>
                        </p:par>
                        <p:par>
                          <p:cTn id="24" fill="hold">
                            <p:stCondLst>
                              <p:cond delay="2000"/>
                            </p:stCondLst>
                            <p:childTnLst>
                              <p:par>
                                <p:cTn id="25" presetID="23" presetClass="entr" presetSubtype="16" fill="hold" nodeType="after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p:cTn id="27" dur="500" fill="hold"/>
                                        <p:tgtEl>
                                          <p:spTgt spid="13"/>
                                        </p:tgtEl>
                                        <p:attrNameLst>
                                          <p:attrName>ppt_w</p:attrName>
                                        </p:attrNameLst>
                                      </p:cBhvr>
                                      <p:tavLst>
                                        <p:tav tm="0">
                                          <p:val>
                                            <p:fltVal val="0"/>
                                          </p:val>
                                        </p:tav>
                                        <p:tav tm="100000">
                                          <p:val>
                                            <p:strVal val="#ppt_w"/>
                                          </p:val>
                                        </p:tav>
                                      </p:tavLst>
                                    </p:anim>
                                    <p:anim calcmode="lin" valueType="num">
                                      <p:cBhvr>
                                        <p:cTn id="28" dur="500" fill="hold"/>
                                        <p:tgtEl>
                                          <p:spTgt spid="13"/>
                                        </p:tgtEl>
                                        <p:attrNameLst>
                                          <p:attrName>ppt_h</p:attrName>
                                        </p:attrNameLst>
                                      </p:cBhvr>
                                      <p:tavLst>
                                        <p:tav tm="0">
                                          <p:val>
                                            <p:fltVal val="0"/>
                                          </p:val>
                                        </p:tav>
                                        <p:tav tm="100000">
                                          <p:val>
                                            <p:strVal val="#ppt_h"/>
                                          </p:val>
                                        </p:tav>
                                      </p:tavLst>
                                    </p:anim>
                                  </p:childTnLst>
                                </p:cTn>
                              </p:par>
                            </p:childTnLst>
                          </p:cTn>
                        </p:par>
                        <p:par>
                          <p:cTn id="29" fill="hold">
                            <p:stCondLst>
                              <p:cond delay="2500"/>
                            </p:stCondLst>
                            <p:childTnLst>
                              <p:par>
                                <p:cTn id="30" presetID="23" presetClass="entr" presetSubtype="16" fill="hold" nodeType="afterEffect">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cBhvr>
                                        <p:cTn id="32" dur="500" fill="hold"/>
                                        <p:tgtEl>
                                          <p:spTgt spid="14"/>
                                        </p:tgtEl>
                                        <p:attrNameLst>
                                          <p:attrName>ppt_w</p:attrName>
                                        </p:attrNameLst>
                                      </p:cBhvr>
                                      <p:tavLst>
                                        <p:tav tm="0">
                                          <p:val>
                                            <p:fltVal val="0"/>
                                          </p:val>
                                        </p:tav>
                                        <p:tav tm="100000">
                                          <p:val>
                                            <p:strVal val="#ppt_w"/>
                                          </p:val>
                                        </p:tav>
                                      </p:tavLst>
                                    </p:anim>
                                    <p:anim calcmode="lin" valueType="num">
                                      <p:cBhvr>
                                        <p:cTn id="33" dur="500" fill="hold"/>
                                        <p:tgtEl>
                                          <p:spTgt spid="14"/>
                                        </p:tgtEl>
                                        <p:attrNameLst>
                                          <p:attrName>ppt_h</p:attrName>
                                        </p:attrNameLst>
                                      </p:cBhvr>
                                      <p:tavLst>
                                        <p:tav tm="0">
                                          <p:val>
                                            <p:fltVal val="0"/>
                                          </p:val>
                                        </p:tav>
                                        <p:tav tm="100000">
                                          <p:val>
                                            <p:strVal val="#ppt_h"/>
                                          </p:val>
                                        </p:tav>
                                      </p:tavLst>
                                    </p:anim>
                                  </p:childTnLst>
                                </p:cTn>
                              </p:par>
                            </p:childTnLst>
                          </p:cTn>
                        </p:par>
                        <p:par>
                          <p:cTn id="34" fill="hold">
                            <p:stCondLst>
                              <p:cond delay="3000"/>
                            </p:stCondLst>
                            <p:childTnLst>
                              <p:par>
                                <p:cTn id="35" presetID="23" presetClass="entr" presetSubtype="16" fill="hold" nodeType="after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p:cTn id="37" dur="500" fill="hold"/>
                                        <p:tgtEl>
                                          <p:spTgt spid="15"/>
                                        </p:tgtEl>
                                        <p:attrNameLst>
                                          <p:attrName>ppt_w</p:attrName>
                                        </p:attrNameLst>
                                      </p:cBhvr>
                                      <p:tavLst>
                                        <p:tav tm="0">
                                          <p:val>
                                            <p:fltVal val="0"/>
                                          </p:val>
                                        </p:tav>
                                        <p:tav tm="100000">
                                          <p:val>
                                            <p:strVal val="#ppt_w"/>
                                          </p:val>
                                        </p:tav>
                                      </p:tavLst>
                                    </p:anim>
                                    <p:anim calcmode="lin" valueType="num">
                                      <p:cBhvr>
                                        <p:cTn id="38" dur="500" fill="hold"/>
                                        <p:tgtEl>
                                          <p:spTgt spid="1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oto">
    <p:spTree>
      <p:nvGrpSpPr>
        <p:cNvPr id="1" name=""/>
        <p:cNvGrpSpPr/>
        <p:nvPr/>
      </p:nvGrpSpPr>
      <p:grpSpPr>
        <a:xfrm>
          <a:off x="0" y="0"/>
          <a:ext cx="0" cy="0"/>
          <a:chOff x="0" y="0"/>
          <a:chExt cx="0" cy="0"/>
        </a:xfrm>
      </p:grpSpPr>
      <p:sp>
        <p:nvSpPr>
          <p:cNvPr id="4" name="Tijdelijke aanduiding voor datum 3"/>
          <p:cNvSpPr>
            <a:spLocks noGrp="1"/>
          </p:cNvSpPr>
          <p:nvPr>
            <p:ph type="dt" sz="half" idx="10"/>
          </p:nvPr>
        </p:nvSpPr>
        <p:spPr/>
        <p:txBody>
          <a:bodyPr/>
          <a:lstStyle/>
          <a:p>
            <a:fld id="{D50E7C93-60E8-8648-8DE9-FA3C271682D0}" type="datetimeFigureOut">
              <a:rPr lang="nl-NL" smtClean="0"/>
              <a:t>15-3-2022</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3DD1B430-5217-004E-9578-39CC94448185}" type="slidenum">
              <a:rPr lang="nl-NL" smtClean="0"/>
              <a:t>‹nr.›</a:t>
            </a:fld>
            <a:endParaRPr lang="nl-NL"/>
          </a:p>
        </p:txBody>
      </p:sp>
      <p:cxnSp>
        <p:nvCxnSpPr>
          <p:cNvPr id="8" name="Rechte verbindingslijn 7">
            <a:extLst>
              <a:ext uri="{FF2B5EF4-FFF2-40B4-BE49-F238E27FC236}">
                <a16:creationId xmlns:a16="http://schemas.microsoft.com/office/drawing/2014/main" id="{DEC08AA8-F236-6F41-BD3F-5E456AB742AF}"/>
              </a:ext>
            </a:extLst>
          </p:cNvPr>
          <p:cNvCxnSpPr>
            <a:cxnSpLocks/>
          </p:cNvCxnSpPr>
          <p:nvPr userDrawn="1"/>
        </p:nvCxnSpPr>
        <p:spPr>
          <a:xfrm>
            <a:off x="838200" y="6302827"/>
            <a:ext cx="105156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0" name="Graphic 9">
            <a:extLst>
              <a:ext uri="{FF2B5EF4-FFF2-40B4-BE49-F238E27FC236}">
                <a16:creationId xmlns:a16="http://schemas.microsoft.com/office/drawing/2014/main" id="{4D6CC6A0-ADF7-2144-8A97-B2225BFE458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131878" y="6414782"/>
            <a:ext cx="1221922" cy="246734"/>
          </a:xfrm>
          <a:prstGeom prst="rect">
            <a:avLst/>
          </a:prstGeom>
        </p:spPr>
      </p:pic>
      <p:sp>
        <p:nvSpPr>
          <p:cNvPr id="7" name="Tekstvak 6">
            <a:extLst>
              <a:ext uri="{FF2B5EF4-FFF2-40B4-BE49-F238E27FC236}">
                <a16:creationId xmlns:a16="http://schemas.microsoft.com/office/drawing/2014/main" id="{8EFC79E0-B182-1D4D-9D48-80713D7A1188}"/>
              </a:ext>
            </a:extLst>
          </p:cNvPr>
          <p:cNvSpPr txBox="1"/>
          <p:nvPr userDrawn="1"/>
        </p:nvSpPr>
        <p:spPr>
          <a:xfrm>
            <a:off x="8311978" y="6886832"/>
            <a:ext cx="0" cy="0"/>
          </a:xfrm>
          <a:prstGeom prst="rect">
            <a:avLst/>
          </a:prstGeom>
          <a:noFill/>
        </p:spPr>
        <p:txBody>
          <a:bodyPr wrap="none" rtlCol="0">
            <a:noAutofit/>
          </a:bodyPr>
          <a:lstStyle/>
          <a:p>
            <a:pPr algn="l">
              <a:lnSpc>
                <a:spcPct val="90000"/>
              </a:lnSpc>
              <a:spcBef>
                <a:spcPts val="1000"/>
              </a:spcBef>
            </a:pPr>
            <a:endParaRPr lang="nl-NL" sz="2400" dirty="0">
              <a:latin typeface="Source Sans Pro" panose="020B0503030403020204" pitchFamily="34" charset="0"/>
              <a:ea typeface="Source Sans Pro" panose="020B0503030403020204" pitchFamily="34" charset="0"/>
            </a:endParaRPr>
          </a:p>
        </p:txBody>
      </p:sp>
      <p:sp>
        <p:nvSpPr>
          <p:cNvPr id="11" name="Tijdelijke aanduiding voor afbeelding 2">
            <a:extLst>
              <a:ext uri="{FF2B5EF4-FFF2-40B4-BE49-F238E27FC236}">
                <a16:creationId xmlns:a16="http://schemas.microsoft.com/office/drawing/2014/main" id="{FFF251F1-5D4F-2C44-87E4-D70DA98A4BF5}"/>
              </a:ext>
            </a:extLst>
          </p:cNvPr>
          <p:cNvSpPr>
            <a:spLocks noGrp="1"/>
          </p:cNvSpPr>
          <p:nvPr>
            <p:ph type="pic" idx="1"/>
          </p:nvPr>
        </p:nvSpPr>
        <p:spPr>
          <a:xfrm>
            <a:off x="0" y="0"/>
            <a:ext cx="12192000"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Tree>
    <p:extLst>
      <p:ext uri="{BB962C8B-B14F-4D97-AF65-F5344CB8AC3E}">
        <p14:creationId xmlns:p14="http://schemas.microsoft.com/office/powerpoint/2010/main" val="1721048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lofon">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AB532E7F-0A78-4447-BF0C-6F2B52B60AF1}"/>
              </a:ext>
            </a:extLst>
          </p:cNvPr>
          <p:cNvSpPr/>
          <p:nvPr userDrawn="1"/>
        </p:nvSpPr>
        <p:spPr>
          <a:xfrm>
            <a:off x="0" y="2539269"/>
            <a:ext cx="12192000" cy="431873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 name="Titel 1"/>
          <p:cNvSpPr>
            <a:spLocks noGrp="1"/>
          </p:cNvSpPr>
          <p:nvPr>
            <p:ph type="title" hasCustomPrompt="1"/>
          </p:nvPr>
        </p:nvSpPr>
        <p:spPr>
          <a:xfrm>
            <a:off x="838200" y="291772"/>
            <a:ext cx="10515600" cy="1411775"/>
          </a:xfrm>
        </p:spPr>
        <p:txBody>
          <a:bodyPr anchor="b" anchorCtr="0">
            <a:normAutofit/>
          </a:bodyPr>
          <a:lstStyle>
            <a:lvl1pPr algn="ctr">
              <a:defRPr sz="4400" b="1">
                <a:solidFill>
                  <a:schemeClr val="accent2"/>
                </a:solidFill>
              </a:defRPr>
            </a:lvl1pPr>
          </a:lstStyle>
          <a:p>
            <a:r>
              <a:rPr lang="nl-NL" dirty="0"/>
              <a:t>Titelstijl van model bewerken</a:t>
            </a:r>
          </a:p>
        </p:txBody>
      </p:sp>
      <p:sp>
        <p:nvSpPr>
          <p:cNvPr id="3" name="Tijdelijke aanduiding voor inhoud 2"/>
          <p:cNvSpPr>
            <a:spLocks noGrp="1"/>
          </p:cNvSpPr>
          <p:nvPr>
            <p:ph idx="1"/>
          </p:nvPr>
        </p:nvSpPr>
        <p:spPr>
          <a:xfrm>
            <a:off x="838200" y="2825591"/>
            <a:ext cx="10515600" cy="3280747"/>
          </a:xfrm>
        </p:spPr>
        <p:txBody>
          <a:bodyPr>
            <a:normAutofit/>
          </a:bodyPr>
          <a:lstStyle>
            <a:lvl1pPr marL="0" indent="0" algn="ctr">
              <a:buNone/>
              <a:defRPr sz="2000">
                <a:solidFill>
                  <a:schemeClr val="bg1"/>
                </a:solidFill>
              </a:defRPr>
            </a:lvl1pPr>
            <a:lvl2pPr marL="457200" indent="0" algn="ctr">
              <a:buNone/>
              <a:defRPr sz="2000">
                <a:solidFill>
                  <a:schemeClr val="bg1"/>
                </a:solidFill>
              </a:defRPr>
            </a:lvl2pPr>
            <a:lvl3pPr marL="914400" indent="0" algn="ctr">
              <a:buNone/>
              <a:defRPr sz="2000">
                <a:solidFill>
                  <a:schemeClr val="bg1"/>
                </a:solidFill>
              </a:defRPr>
            </a:lvl3pPr>
            <a:lvl4pPr marL="1371600" indent="0" algn="ctr">
              <a:buNone/>
              <a:defRPr sz="2000">
                <a:solidFill>
                  <a:schemeClr val="bg1"/>
                </a:solidFill>
              </a:defRPr>
            </a:lvl4pPr>
            <a:lvl5pPr marL="1828800" indent="0" algn="ctr">
              <a:buNone/>
              <a:defRPr sz="2000">
                <a:solidFill>
                  <a:schemeClr val="bg1"/>
                </a:solidFill>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4" name="Tijdelijke aanduiding voor datum 3"/>
          <p:cNvSpPr>
            <a:spLocks noGrp="1"/>
          </p:cNvSpPr>
          <p:nvPr>
            <p:ph type="dt" sz="half" idx="10"/>
          </p:nvPr>
        </p:nvSpPr>
        <p:spPr/>
        <p:txBody>
          <a:bodyPr/>
          <a:lstStyle>
            <a:lvl1pPr>
              <a:defRPr>
                <a:solidFill>
                  <a:schemeClr val="bg1"/>
                </a:solidFill>
              </a:defRPr>
            </a:lvl1pPr>
          </a:lstStyle>
          <a:p>
            <a:fld id="{D50E7C93-60E8-8648-8DE9-FA3C271682D0}" type="datetimeFigureOut">
              <a:rPr lang="nl-NL" smtClean="0"/>
              <a:pPr/>
              <a:t>15-3-2022</a:t>
            </a:fld>
            <a:endParaRPr lang="nl-NL" dirty="0"/>
          </a:p>
        </p:txBody>
      </p:sp>
      <p:sp>
        <p:nvSpPr>
          <p:cNvPr id="5" name="Tijdelijke aanduiding voor voettekst 4"/>
          <p:cNvSpPr>
            <a:spLocks noGrp="1"/>
          </p:cNvSpPr>
          <p:nvPr>
            <p:ph type="ftr" sz="quarter" idx="11"/>
          </p:nvPr>
        </p:nvSpPr>
        <p:spPr/>
        <p:txBody>
          <a:bodyPr/>
          <a:lstStyle>
            <a:lvl1pPr>
              <a:defRPr>
                <a:solidFill>
                  <a:schemeClr val="bg1"/>
                </a:solidFill>
              </a:defRPr>
            </a:lvl1pPr>
          </a:lstStyle>
          <a:p>
            <a:endParaRPr lang="nl-NL" dirty="0"/>
          </a:p>
        </p:txBody>
      </p:sp>
      <p:sp>
        <p:nvSpPr>
          <p:cNvPr id="6" name="Tijdelijke aanduiding voor dianummer 5"/>
          <p:cNvSpPr>
            <a:spLocks noGrp="1"/>
          </p:cNvSpPr>
          <p:nvPr>
            <p:ph type="sldNum" sz="quarter" idx="12"/>
          </p:nvPr>
        </p:nvSpPr>
        <p:spPr/>
        <p:txBody>
          <a:bodyPr/>
          <a:lstStyle>
            <a:lvl1pPr>
              <a:defRPr>
                <a:solidFill>
                  <a:schemeClr val="bg1"/>
                </a:solidFill>
              </a:defRPr>
            </a:lvl1pPr>
          </a:lstStyle>
          <a:p>
            <a:fld id="{3DD1B430-5217-004E-9578-39CC94448185}" type="slidenum">
              <a:rPr lang="nl-NL" smtClean="0"/>
              <a:pPr/>
              <a:t>‹nr.›</a:t>
            </a:fld>
            <a:endParaRPr lang="nl-NL" dirty="0"/>
          </a:p>
        </p:txBody>
      </p:sp>
      <p:sp>
        <p:nvSpPr>
          <p:cNvPr id="16" name="Rechthoek 15">
            <a:extLst>
              <a:ext uri="{FF2B5EF4-FFF2-40B4-BE49-F238E27FC236}">
                <a16:creationId xmlns:a16="http://schemas.microsoft.com/office/drawing/2014/main" id="{3E5634E9-8AA6-FD46-A02E-CC7D904FE21D}"/>
              </a:ext>
            </a:extLst>
          </p:cNvPr>
          <p:cNvSpPr/>
          <p:nvPr userDrawn="1"/>
        </p:nvSpPr>
        <p:spPr>
          <a:xfrm>
            <a:off x="0" y="2525295"/>
            <a:ext cx="12193200" cy="72000"/>
          </a:xfrm>
          <a:prstGeom prst="rect">
            <a:avLst/>
          </a:prstGeom>
          <a:gradFill>
            <a:gsLst>
              <a:gs pos="30000">
                <a:schemeClr val="accent2"/>
              </a:gs>
              <a:gs pos="68000">
                <a:schemeClr val="accent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17" name="Rechte verbindingslijn 16">
            <a:extLst>
              <a:ext uri="{FF2B5EF4-FFF2-40B4-BE49-F238E27FC236}">
                <a16:creationId xmlns:a16="http://schemas.microsoft.com/office/drawing/2014/main" id="{E427F353-D112-C743-82BF-A22300DD6C45}"/>
              </a:ext>
            </a:extLst>
          </p:cNvPr>
          <p:cNvCxnSpPr>
            <a:cxnSpLocks/>
          </p:cNvCxnSpPr>
          <p:nvPr userDrawn="1"/>
        </p:nvCxnSpPr>
        <p:spPr>
          <a:xfrm>
            <a:off x="838200" y="6302827"/>
            <a:ext cx="105156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21" name="Graphic 20">
            <a:extLst>
              <a:ext uri="{FF2B5EF4-FFF2-40B4-BE49-F238E27FC236}">
                <a16:creationId xmlns:a16="http://schemas.microsoft.com/office/drawing/2014/main" id="{73B1EF7F-F95F-FE40-B87C-55AB67698C7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131874" y="6414781"/>
            <a:ext cx="1221926" cy="246735"/>
          </a:xfrm>
          <a:prstGeom prst="rect">
            <a:avLst/>
          </a:prstGeom>
        </p:spPr>
      </p:pic>
      <p:pic>
        <p:nvPicPr>
          <p:cNvPr id="25" name="Afbeelding 24">
            <a:extLst>
              <a:ext uri="{FF2B5EF4-FFF2-40B4-BE49-F238E27FC236}">
                <a16:creationId xmlns:a16="http://schemas.microsoft.com/office/drawing/2014/main" id="{F4C483D7-89ED-5B41-A01C-B1C2D0485167}"/>
              </a:ext>
            </a:extLst>
          </p:cNvPr>
          <p:cNvPicPr>
            <a:picLocks noChangeAspect="1"/>
          </p:cNvPicPr>
          <p:nvPr userDrawn="1"/>
        </p:nvPicPr>
        <p:blipFill>
          <a:blip r:embed="rId4">
            <a:alphaModFix amt="15000"/>
          </a:blip>
          <a:stretch>
            <a:fillRect/>
          </a:stretch>
        </p:blipFill>
        <p:spPr>
          <a:xfrm rot="-600000">
            <a:off x="-2923292" y="3059133"/>
            <a:ext cx="6902278" cy="6487387"/>
          </a:xfrm>
          <a:prstGeom prst="rect">
            <a:avLst/>
          </a:prstGeom>
        </p:spPr>
      </p:pic>
    </p:spTree>
    <p:extLst>
      <p:ext uri="{BB962C8B-B14F-4D97-AF65-F5344CB8AC3E}">
        <p14:creationId xmlns:p14="http://schemas.microsoft.com/office/powerpoint/2010/main" val="143808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half" idx="1"/>
          </p:nvPr>
        </p:nvSpPr>
        <p:spPr>
          <a:xfrm>
            <a:off x="967318" y="1978026"/>
            <a:ext cx="5175249" cy="41386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6345767" y="1978026"/>
            <a:ext cx="5177367" cy="41386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Rectangle 4"/>
          <p:cNvSpPr>
            <a:spLocks noGrp="1" noChangeArrowheads="1"/>
          </p:cNvSpPr>
          <p:nvPr>
            <p:ph type="dt" sz="half" idx="10"/>
          </p:nvPr>
        </p:nvSpPr>
        <p:spPr>
          <a:ln/>
        </p:spPr>
        <p:txBody>
          <a:bodyPr/>
          <a:lstStyle>
            <a:lvl1pPr>
              <a:defRPr/>
            </a:lvl1pPr>
          </a:lstStyle>
          <a:p>
            <a:pPr>
              <a:defRPr/>
            </a:pPr>
            <a:endParaRPr lang="nl-NL" dirty="0"/>
          </a:p>
        </p:txBody>
      </p:sp>
      <p:sp>
        <p:nvSpPr>
          <p:cNvPr id="6" name="Rectangle 5"/>
          <p:cNvSpPr>
            <a:spLocks noGrp="1" noChangeArrowheads="1"/>
          </p:cNvSpPr>
          <p:nvPr>
            <p:ph type="ftr" sz="quarter" idx="11"/>
          </p:nvPr>
        </p:nvSpPr>
        <p:spPr>
          <a:ln/>
        </p:spPr>
        <p:txBody>
          <a:bodyPr/>
          <a:lstStyle>
            <a:lvl1pPr>
              <a:defRPr/>
            </a:lvl1pPr>
          </a:lstStyle>
          <a:p>
            <a:pPr>
              <a:defRPr/>
            </a:pPr>
            <a:endParaRPr lang="nl-NL" dirty="0"/>
          </a:p>
        </p:txBody>
      </p:sp>
      <p:sp>
        <p:nvSpPr>
          <p:cNvPr id="7" name="Rectangle 6"/>
          <p:cNvSpPr>
            <a:spLocks noGrp="1" noChangeArrowheads="1"/>
          </p:cNvSpPr>
          <p:nvPr>
            <p:ph type="sldNum" sz="quarter" idx="12"/>
          </p:nvPr>
        </p:nvSpPr>
        <p:spPr>
          <a:ln/>
        </p:spPr>
        <p:txBody>
          <a:bodyPr/>
          <a:lstStyle>
            <a:lvl1pPr>
              <a:defRPr/>
            </a:lvl1pPr>
          </a:lstStyle>
          <a:p>
            <a:pPr>
              <a:defRPr/>
            </a:pPr>
            <a:fld id="{4DA103D3-05CC-423E-AEEF-93FAFCCE675A}" type="slidenum">
              <a:rPr lang="nl-NL"/>
              <a:pPr>
                <a:defRPr/>
              </a:pPr>
              <a:t>‹nr.›</a:t>
            </a:fld>
            <a:endParaRPr lang="nl-NL" dirty="0"/>
          </a:p>
        </p:txBody>
      </p:sp>
    </p:spTree>
    <p:extLst>
      <p:ext uri="{BB962C8B-B14F-4D97-AF65-F5344CB8AC3E}">
        <p14:creationId xmlns:p14="http://schemas.microsoft.com/office/powerpoint/2010/main" val="3544232172"/>
      </p:ext>
    </p:extLst>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Hoofdstukdia">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NL" dirty="0"/>
          </a:p>
        </p:txBody>
      </p:sp>
      <p:sp>
        <p:nvSpPr>
          <p:cNvPr id="3" name="Tijdelijke aanduiding voor datum 2"/>
          <p:cNvSpPr>
            <a:spLocks noGrp="1"/>
          </p:cNvSpPr>
          <p:nvPr>
            <p:ph type="dt" sz="half" idx="10"/>
          </p:nvPr>
        </p:nvSpPr>
        <p:spPr/>
        <p:txBody>
          <a:bodyPr/>
          <a:lstStyle/>
          <a:p>
            <a:r>
              <a:rPr lang="nl-NL" dirty="0"/>
              <a:t>&lt;datum&gt;</a:t>
            </a:r>
          </a:p>
        </p:txBody>
      </p:sp>
      <p:sp>
        <p:nvSpPr>
          <p:cNvPr id="4" name="Tijdelijke aanduiding voor voettekst 3"/>
          <p:cNvSpPr>
            <a:spLocks noGrp="1"/>
          </p:cNvSpPr>
          <p:nvPr>
            <p:ph type="ftr" sz="quarter" idx="11"/>
          </p:nvPr>
        </p:nvSpPr>
        <p:spPr/>
        <p:txBody>
          <a:bodyPr/>
          <a:lstStyle/>
          <a:p>
            <a:r>
              <a:rPr lang="nl-NL" dirty="0"/>
              <a:t>&lt;Titel van de presentatie&gt;</a:t>
            </a:r>
          </a:p>
        </p:txBody>
      </p:sp>
      <p:sp>
        <p:nvSpPr>
          <p:cNvPr id="5" name="Tijdelijke aanduiding voor dianummer 4"/>
          <p:cNvSpPr>
            <a:spLocks noGrp="1"/>
          </p:cNvSpPr>
          <p:nvPr>
            <p:ph type="sldNum" sz="quarter" idx="12"/>
          </p:nvPr>
        </p:nvSpPr>
        <p:spPr/>
        <p:txBody>
          <a:bodyPr/>
          <a:lstStyle/>
          <a:p>
            <a:r>
              <a:rPr lang="nl-NL" dirty="0"/>
              <a:t>Pagina </a:t>
            </a:r>
            <a:fld id="{7FC9B413-936F-403B-BC98-20250EBFF374}" type="slidenum">
              <a:rPr lang="nl-NL" smtClean="0"/>
              <a:pPr/>
              <a:t>‹nr.›</a:t>
            </a:fld>
            <a:endParaRPr lang="nl-NL" dirty="0"/>
          </a:p>
        </p:txBody>
      </p:sp>
      <p:sp>
        <p:nvSpPr>
          <p:cNvPr id="6" name="Ondertitel 2"/>
          <p:cNvSpPr>
            <a:spLocks noGrp="1"/>
          </p:cNvSpPr>
          <p:nvPr>
            <p:ph type="subTitle" idx="1"/>
          </p:nvPr>
        </p:nvSpPr>
        <p:spPr>
          <a:xfrm>
            <a:off x="696000" y="1650209"/>
            <a:ext cx="10800000" cy="533400"/>
          </a:xfrm>
        </p:spPr>
        <p:txBody>
          <a:bodyPr>
            <a:noAutofit/>
          </a:bodyPr>
          <a:lstStyle>
            <a:lvl1pPr marL="0" indent="0" algn="l">
              <a:lnSpc>
                <a:spcPts val="4200"/>
              </a:lnSpc>
              <a:buNone/>
              <a:defRPr sz="40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het opmaakprofiel van de modelondertitel te bewerken</a:t>
            </a:r>
            <a:endParaRPr lang="nl-NL" dirty="0"/>
          </a:p>
        </p:txBody>
      </p:sp>
    </p:spTree>
    <p:extLst>
      <p:ext uri="{BB962C8B-B14F-4D97-AF65-F5344CB8AC3E}">
        <p14:creationId xmlns:p14="http://schemas.microsoft.com/office/powerpoint/2010/main" val="10131097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Beelddia met titel">
    <p:spTree>
      <p:nvGrpSpPr>
        <p:cNvPr id="1" name=""/>
        <p:cNvGrpSpPr/>
        <p:nvPr/>
      </p:nvGrpSpPr>
      <p:grpSpPr>
        <a:xfrm>
          <a:off x="0" y="0"/>
          <a:ext cx="0" cy="0"/>
          <a:chOff x="0" y="0"/>
          <a:chExt cx="0" cy="0"/>
        </a:xfrm>
      </p:grpSpPr>
      <p:sp>
        <p:nvSpPr>
          <p:cNvPr id="2" name="Titel 1"/>
          <p:cNvSpPr>
            <a:spLocks noGrp="1"/>
          </p:cNvSpPr>
          <p:nvPr>
            <p:ph type="title"/>
          </p:nvPr>
        </p:nvSpPr>
        <p:spPr>
          <a:xfrm>
            <a:off x="696000" y="1004344"/>
            <a:ext cx="10800000" cy="533400"/>
          </a:xfrm>
        </p:spPr>
        <p:txBody>
          <a:bodyPr/>
          <a:lstStyle/>
          <a:p>
            <a:r>
              <a:rPr lang="nl-NL"/>
              <a:t>Klik om de stijl te bewerken</a:t>
            </a:r>
            <a:endParaRPr lang="nl-NL" dirty="0"/>
          </a:p>
        </p:txBody>
      </p:sp>
      <p:sp>
        <p:nvSpPr>
          <p:cNvPr id="5" name="Tijdelijke aanduiding voor datum 4"/>
          <p:cNvSpPr>
            <a:spLocks noGrp="1"/>
          </p:cNvSpPr>
          <p:nvPr>
            <p:ph type="dt" sz="half" idx="10"/>
          </p:nvPr>
        </p:nvSpPr>
        <p:spPr/>
        <p:txBody>
          <a:bodyPr/>
          <a:lstStyle/>
          <a:p>
            <a:r>
              <a:rPr lang="nl-NL" dirty="0"/>
              <a:t>&lt;datum&gt;</a:t>
            </a:r>
          </a:p>
        </p:txBody>
      </p:sp>
      <p:sp>
        <p:nvSpPr>
          <p:cNvPr id="6" name="Tijdelijke aanduiding voor voettekst 5"/>
          <p:cNvSpPr>
            <a:spLocks noGrp="1"/>
          </p:cNvSpPr>
          <p:nvPr>
            <p:ph type="ftr" sz="quarter" idx="11"/>
          </p:nvPr>
        </p:nvSpPr>
        <p:spPr/>
        <p:txBody>
          <a:bodyPr/>
          <a:lstStyle/>
          <a:p>
            <a:r>
              <a:rPr lang="nl-NL" dirty="0"/>
              <a:t>&lt;Titel van de presentatie&gt;</a:t>
            </a:r>
          </a:p>
        </p:txBody>
      </p:sp>
      <p:sp>
        <p:nvSpPr>
          <p:cNvPr id="4" name="Tijdelijke aanduiding voor afbeelding 3"/>
          <p:cNvSpPr>
            <a:spLocks noGrp="1"/>
          </p:cNvSpPr>
          <p:nvPr>
            <p:ph type="pic" sz="quarter" idx="15"/>
          </p:nvPr>
        </p:nvSpPr>
        <p:spPr>
          <a:xfrm>
            <a:off x="695334" y="1652400"/>
            <a:ext cx="10801333" cy="4125600"/>
          </a:xfrm>
        </p:spPr>
        <p:txBody>
          <a:bodyPr/>
          <a:lstStyle>
            <a:lvl1pPr marL="0" indent="0">
              <a:buNone/>
              <a:defRPr/>
            </a:lvl1pPr>
          </a:lstStyle>
          <a:p>
            <a:r>
              <a:rPr lang="nl-NL" dirty="0"/>
              <a:t>Klik op het pictogram als u een afbeelding wilt toevoegen</a:t>
            </a:r>
          </a:p>
        </p:txBody>
      </p:sp>
      <p:sp>
        <p:nvSpPr>
          <p:cNvPr id="8" name="Tijdelijke aanduiding voor dianummer 5"/>
          <p:cNvSpPr>
            <a:spLocks noGrp="1"/>
          </p:cNvSpPr>
          <p:nvPr>
            <p:ph type="sldNum" sz="quarter" idx="4"/>
          </p:nvPr>
        </p:nvSpPr>
        <p:spPr>
          <a:xfrm>
            <a:off x="696000" y="6414409"/>
            <a:ext cx="1080000" cy="152400"/>
          </a:xfrm>
          <a:prstGeom prst="rect">
            <a:avLst/>
          </a:prstGeom>
        </p:spPr>
        <p:txBody>
          <a:bodyPr vert="horz" lIns="0" tIns="0" rIns="0" bIns="0" rtlCol="0" anchor="ctr"/>
          <a:lstStyle>
            <a:lvl1pPr algn="l">
              <a:lnSpc>
                <a:spcPts val="1200"/>
              </a:lnSpc>
              <a:defRPr sz="1000">
                <a:solidFill>
                  <a:schemeClr val="accent1"/>
                </a:solidFill>
              </a:defRPr>
            </a:lvl1pPr>
          </a:lstStyle>
          <a:p>
            <a:r>
              <a:rPr lang="nl-NL" dirty="0"/>
              <a:t>Pagina </a:t>
            </a:r>
            <a:fld id="{7FC9B413-936F-403B-BC98-20250EBFF374}" type="slidenum">
              <a:rPr lang="nl-NL" smtClean="0"/>
              <a:pPr/>
              <a:t>‹nr.›</a:t>
            </a:fld>
            <a:endParaRPr lang="nl-NL" dirty="0"/>
          </a:p>
        </p:txBody>
      </p:sp>
    </p:spTree>
    <p:extLst>
      <p:ext uri="{BB962C8B-B14F-4D97-AF65-F5344CB8AC3E}">
        <p14:creationId xmlns:p14="http://schemas.microsoft.com/office/powerpoint/2010/main" val="16558958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Beelddia">
    <p:spTree>
      <p:nvGrpSpPr>
        <p:cNvPr id="1" name=""/>
        <p:cNvGrpSpPr/>
        <p:nvPr/>
      </p:nvGrpSpPr>
      <p:grpSpPr>
        <a:xfrm>
          <a:off x="0" y="0"/>
          <a:ext cx="0" cy="0"/>
          <a:chOff x="0" y="0"/>
          <a:chExt cx="0" cy="0"/>
        </a:xfrm>
      </p:grpSpPr>
      <p:sp>
        <p:nvSpPr>
          <p:cNvPr id="4" name="Tijdelijke aanduiding voor afbeelding 3"/>
          <p:cNvSpPr>
            <a:spLocks noGrp="1"/>
          </p:cNvSpPr>
          <p:nvPr>
            <p:ph type="pic" sz="quarter" idx="15"/>
          </p:nvPr>
        </p:nvSpPr>
        <p:spPr>
          <a:xfrm>
            <a:off x="0" y="1"/>
            <a:ext cx="12192000" cy="6857999"/>
          </a:xfrm>
          <a:solidFill>
            <a:schemeClr val="bg1"/>
          </a:solidFill>
        </p:spPr>
        <p:txBody>
          <a:bodyPr/>
          <a:lstStyle>
            <a:lvl1pPr marL="0" indent="0">
              <a:buNone/>
              <a:defRPr/>
            </a:lvl1pPr>
          </a:lstStyle>
          <a:p>
            <a:r>
              <a:rPr lang="nl-NL" dirty="0"/>
              <a:t>Klik op het pictogram als u een afbeelding wilt toevoegen</a:t>
            </a:r>
          </a:p>
        </p:txBody>
      </p:sp>
      <p:grpSp>
        <p:nvGrpSpPr>
          <p:cNvPr id="25" name="Groep 24"/>
          <p:cNvGrpSpPr/>
          <p:nvPr userDrawn="1"/>
        </p:nvGrpSpPr>
        <p:grpSpPr>
          <a:xfrm>
            <a:off x="7823200" y="6264275"/>
            <a:ext cx="3236384" cy="301626"/>
            <a:chOff x="5867400" y="6264275"/>
            <a:chExt cx="2427288" cy="301626"/>
          </a:xfrm>
        </p:grpSpPr>
        <p:sp>
          <p:nvSpPr>
            <p:cNvPr id="15" name="Freeform 10"/>
            <p:cNvSpPr>
              <a:spLocks noEditPoints="1"/>
            </p:cNvSpPr>
            <p:nvPr userDrawn="1"/>
          </p:nvSpPr>
          <p:spPr bwMode="auto">
            <a:xfrm>
              <a:off x="5867400" y="6264275"/>
              <a:ext cx="258763" cy="295275"/>
            </a:xfrm>
            <a:custGeom>
              <a:avLst/>
              <a:gdLst>
                <a:gd name="T0" fmla="*/ 389 w 407"/>
                <a:gd name="T1" fmla="*/ 424 h 463"/>
                <a:gd name="T2" fmla="*/ 352 w 407"/>
                <a:gd name="T3" fmla="*/ 397 h 463"/>
                <a:gd name="T4" fmla="*/ 248 w 407"/>
                <a:gd name="T5" fmla="*/ 229 h 463"/>
                <a:gd name="T6" fmla="*/ 346 w 407"/>
                <a:gd name="T7" fmla="*/ 108 h 463"/>
                <a:gd name="T8" fmla="*/ 185 w 407"/>
                <a:gd name="T9" fmla="*/ 0 h 463"/>
                <a:gd name="T10" fmla="*/ 8 w 407"/>
                <a:gd name="T11" fmla="*/ 0 h 463"/>
                <a:gd name="T12" fmla="*/ 0 w 407"/>
                <a:gd name="T13" fmla="*/ 11 h 463"/>
                <a:gd name="T14" fmla="*/ 0 w 407"/>
                <a:gd name="T15" fmla="*/ 24 h 463"/>
                <a:gd name="T16" fmla="*/ 17 w 407"/>
                <a:gd name="T17" fmla="*/ 39 h 463"/>
                <a:gd name="T18" fmla="*/ 46 w 407"/>
                <a:gd name="T19" fmla="*/ 47 h 463"/>
                <a:gd name="T20" fmla="*/ 46 w 407"/>
                <a:gd name="T21" fmla="*/ 417 h 463"/>
                <a:gd name="T22" fmla="*/ 17 w 407"/>
                <a:gd name="T23" fmla="*/ 424 h 463"/>
                <a:gd name="T24" fmla="*/ 0 w 407"/>
                <a:gd name="T25" fmla="*/ 440 h 463"/>
                <a:gd name="T26" fmla="*/ 0 w 407"/>
                <a:gd name="T27" fmla="*/ 453 h 463"/>
                <a:gd name="T28" fmla="*/ 8 w 407"/>
                <a:gd name="T29" fmla="*/ 463 h 463"/>
                <a:gd name="T30" fmla="*/ 167 w 407"/>
                <a:gd name="T31" fmla="*/ 463 h 463"/>
                <a:gd name="T32" fmla="*/ 176 w 407"/>
                <a:gd name="T33" fmla="*/ 453 h 463"/>
                <a:gd name="T34" fmla="*/ 176 w 407"/>
                <a:gd name="T35" fmla="*/ 440 h 463"/>
                <a:gd name="T36" fmla="*/ 158 w 407"/>
                <a:gd name="T37" fmla="*/ 424 h 463"/>
                <a:gd name="T38" fmla="*/ 129 w 407"/>
                <a:gd name="T39" fmla="*/ 417 h 463"/>
                <a:gd name="T40" fmla="*/ 129 w 407"/>
                <a:gd name="T41" fmla="*/ 242 h 463"/>
                <a:gd name="T42" fmla="*/ 171 w 407"/>
                <a:gd name="T43" fmla="*/ 242 h 463"/>
                <a:gd name="T44" fmla="*/ 287 w 407"/>
                <a:gd name="T45" fmla="*/ 452 h 463"/>
                <a:gd name="T46" fmla="*/ 309 w 407"/>
                <a:gd name="T47" fmla="*/ 463 h 463"/>
                <a:gd name="T48" fmla="*/ 398 w 407"/>
                <a:gd name="T49" fmla="*/ 463 h 463"/>
                <a:gd name="T50" fmla="*/ 407 w 407"/>
                <a:gd name="T51" fmla="*/ 453 h 463"/>
                <a:gd name="T52" fmla="*/ 407 w 407"/>
                <a:gd name="T53" fmla="*/ 440 h 463"/>
                <a:gd name="T54" fmla="*/ 389 w 407"/>
                <a:gd name="T55" fmla="*/ 424 h 463"/>
                <a:gd name="T56" fmla="*/ 145 w 407"/>
                <a:gd name="T57" fmla="*/ 203 h 463"/>
                <a:gd name="T58" fmla="*/ 130 w 407"/>
                <a:gd name="T59" fmla="*/ 203 h 463"/>
                <a:gd name="T60" fmla="*/ 130 w 407"/>
                <a:gd name="T61" fmla="*/ 43 h 463"/>
                <a:gd name="T62" fmla="*/ 162 w 407"/>
                <a:gd name="T63" fmla="*/ 43 h 463"/>
                <a:gd name="T64" fmla="*/ 257 w 407"/>
                <a:gd name="T65" fmla="*/ 121 h 463"/>
                <a:gd name="T66" fmla="*/ 145 w 407"/>
                <a:gd name="T67" fmla="*/ 203 h 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07" h="463">
                  <a:moveTo>
                    <a:pt x="389" y="424"/>
                  </a:moveTo>
                  <a:cubicBezTo>
                    <a:pt x="371" y="420"/>
                    <a:pt x="367" y="417"/>
                    <a:pt x="352" y="397"/>
                  </a:cubicBezTo>
                  <a:cubicBezTo>
                    <a:pt x="330" y="367"/>
                    <a:pt x="278" y="292"/>
                    <a:pt x="248" y="229"/>
                  </a:cubicBezTo>
                  <a:cubicBezTo>
                    <a:pt x="304" y="209"/>
                    <a:pt x="346" y="170"/>
                    <a:pt x="346" y="108"/>
                  </a:cubicBezTo>
                  <a:cubicBezTo>
                    <a:pt x="346" y="20"/>
                    <a:pt x="261" y="0"/>
                    <a:pt x="185" y="0"/>
                  </a:cubicBezTo>
                  <a:cubicBezTo>
                    <a:pt x="8" y="0"/>
                    <a:pt x="8" y="0"/>
                    <a:pt x="8" y="0"/>
                  </a:cubicBezTo>
                  <a:cubicBezTo>
                    <a:pt x="1" y="0"/>
                    <a:pt x="0" y="4"/>
                    <a:pt x="0" y="11"/>
                  </a:cubicBezTo>
                  <a:cubicBezTo>
                    <a:pt x="0" y="24"/>
                    <a:pt x="0" y="24"/>
                    <a:pt x="0" y="24"/>
                  </a:cubicBezTo>
                  <a:cubicBezTo>
                    <a:pt x="0" y="35"/>
                    <a:pt x="4" y="35"/>
                    <a:pt x="17" y="39"/>
                  </a:cubicBezTo>
                  <a:cubicBezTo>
                    <a:pt x="46" y="47"/>
                    <a:pt x="46" y="47"/>
                    <a:pt x="46" y="47"/>
                  </a:cubicBezTo>
                  <a:cubicBezTo>
                    <a:pt x="46" y="417"/>
                    <a:pt x="46" y="417"/>
                    <a:pt x="46" y="417"/>
                  </a:cubicBezTo>
                  <a:cubicBezTo>
                    <a:pt x="17" y="424"/>
                    <a:pt x="17" y="424"/>
                    <a:pt x="17" y="424"/>
                  </a:cubicBezTo>
                  <a:cubicBezTo>
                    <a:pt x="4" y="428"/>
                    <a:pt x="0" y="429"/>
                    <a:pt x="0" y="440"/>
                  </a:cubicBezTo>
                  <a:cubicBezTo>
                    <a:pt x="0" y="453"/>
                    <a:pt x="0" y="453"/>
                    <a:pt x="0" y="453"/>
                  </a:cubicBezTo>
                  <a:cubicBezTo>
                    <a:pt x="0" y="459"/>
                    <a:pt x="1" y="463"/>
                    <a:pt x="8" y="463"/>
                  </a:cubicBezTo>
                  <a:cubicBezTo>
                    <a:pt x="167" y="463"/>
                    <a:pt x="167" y="463"/>
                    <a:pt x="167" y="463"/>
                  </a:cubicBezTo>
                  <a:cubicBezTo>
                    <a:pt x="175" y="463"/>
                    <a:pt x="176" y="459"/>
                    <a:pt x="176" y="453"/>
                  </a:cubicBezTo>
                  <a:cubicBezTo>
                    <a:pt x="176" y="440"/>
                    <a:pt x="176" y="440"/>
                    <a:pt x="176" y="440"/>
                  </a:cubicBezTo>
                  <a:cubicBezTo>
                    <a:pt x="176" y="429"/>
                    <a:pt x="172" y="428"/>
                    <a:pt x="158" y="424"/>
                  </a:cubicBezTo>
                  <a:cubicBezTo>
                    <a:pt x="129" y="417"/>
                    <a:pt x="129" y="417"/>
                    <a:pt x="129" y="417"/>
                  </a:cubicBezTo>
                  <a:cubicBezTo>
                    <a:pt x="129" y="242"/>
                    <a:pt x="129" y="242"/>
                    <a:pt x="129" y="242"/>
                  </a:cubicBezTo>
                  <a:cubicBezTo>
                    <a:pt x="171" y="242"/>
                    <a:pt x="171" y="242"/>
                    <a:pt x="171" y="242"/>
                  </a:cubicBezTo>
                  <a:cubicBezTo>
                    <a:pt x="201" y="311"/>
                    <a:pt x="266" y="424"/>
                    <a:pt x="287" y="452"/>
                  </a:cubicBezTo>
                  <a:cubicBezTo>
                    <a:pt x="295" y="463"/>
                    <a:pt x="298" y="463"/>
                    <a:pt x="309" y="463"/>
                  </a:cubicBezTo>
                  <a:cubicBezTo>
                    <a:pt x="398" y="463"/>
                    <a:pt x="398" y="463"/>
                    <a:pt x="398" y="463"/>
                  </a:cubicBezTo>
                  <a:cubicBezTo>
                    <a:pt x="406" y="463"/>
                    <a:pt x="407" y="459"/>
                    <a:pt x="407" y="453"/>
                  </a:cubicBezTo>
                  <a:cubicBezTo>
                    <a:pt x="407" y="440"/>
                    <a:pt x="407" y="440"/>
                    <a:pt x="407" y="440"/>
                  </a:cubicBezTo>
                  <a:cubicBezTo>
                    <a:pt x="407" y="427"/>
                    <a:pt x="400" y="428"/>
                    <a:pt x="389" y="424"/>
                  </a:cubicBezTo>
                  <a:close/>
                  <a:moveTo>
                    <a:pt x="145" y="203"/>
                  </a:moveTo>
                  <a:cubicBezTo>
                    <a:pt x="130" y="203"/>
                    <a:pt x="130" y="203"/>
                    <a:pt x="130" y="203"/>
                  </a:cubicBezTo>
                  <a:cubicBezTo>
                    <a:pt x="130" y="43"/>
                    <a:pt x="130" y="43"/>
                    <a:pt x="130" y="43"/>
                  </a:cubicBezTo>
                  <a:cubicBezTo>
                    <a:pt x="162" y="43"/>
                    <a:pt x="162" y="43"/>
                    <a:pt x="162" y="43"/>
                  </a:cubicBezTo>
                  <a:cubicBezTo>
                    <a:pt x="222" y="43"/>
                    <a:pt x="257" y="66"/>
                    <a:pt x="257" y="121"/>
                  </a:cubicBezTo>
                  <a:cubicBezTo>
                    <a:pt x="257" y="189"/>
                    <a:pt x="205" y="203"/>
                    <a:pt x="145" y="203"/>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nl-NL" sz="1800" dirty="0"/>
            </a:p>
          </p:txBody>
        </p:sp>
        <p:sp>
          <p:nvSpPr>
            <p:cNvPr id="16" name="Freeform 11"/>
            <p:cNvSpPr>
              <a:spLocks noEditPoints="1"/>
            </p:cNvSpPr>
            <p:nvPr userDrawn="1"/>
          </p:nvSpPr>
          <p:spPr bwMode="auto">
            <a:xfrm>
              <a:off x="6350000" y="6264275"/>
              <a:ext cx="220663" cy="301625"/>
            </a:xfrm>
            <a:custGeom>
              <a:avLst/>
              <a:gdLst>
                <a:gd name="T0" fmla="*/ 331 w 348"/>
                <a:gd name="T1" fmla="*/ 428 h 473"/>
                <a:gd name="T2" fmla="*/ 299 w 348"/>
                <a:gd name="T3" fmla="*/ 418 h 473"/>
                <a:gd name="T4" fmla="*/ 299 w 348"/>
                <a:gd name="T5" fmla="*/ 16 h 473"/>
                <a:gd name="T6" fmla="*/ 284 w 348"/>
                <a:gd name="T7" fmla="*/ 0 h 473"/>
                <a:gd name="T8" fmla="*/ 186 w 348"/>
                <a:gd name="T9" fmla="*/ 0 h 473"/>
                <a:gd name="T10" fmla="*/ 178 w 348"/>
                <a:gd name="T11" fmla="*/ 11 h 473"/>
                <a:gd name="T12" fmla="*/ 178 w 348"/>
                <a:gd name="T13" fmla="*/ 19 h 473"/>
                <a:gd name="T14" fmla="*/ 196 w 348"/>
                <a:gd name="T15" fmla="*/ 36 h 473"/>
                <a:gd name="T16" fmla="*/ 227 w 348"/>
                <a:gd name="T17" fmla="*/ 45 h 473"/>
                <a:gd name="T18" fmla="*/ 227 w 348"/>
                <a:gd name="T19" fmla="*/ 158 h 473"/>
                <a:gd name="T20" fmla="*/ 153 w 348"/>
                <a:gd name="T21" fmla="*/ 133 h 473"/>
                <a:gd name="T22" fmla="*/ 0 w 348"/>
                <a:gd name="T23" fmla="*/ 313 h 473"/>
                <a:gd name="T24" fmla="*/ 123 w 348"/>
                <a:gd name="T25" fmla="*/ 473 h 473"/>
                <a:gd name="T26" fmla="*/ 227 w 348"/>
                <a:gd name="T27" fmla="*/ 420 h 473"/>
                <a:gd name="T28" fmla="*/ 227 w 348"/>
                <a:gd name="T29" fmla="*/ 447 h 473"/>
                <a:gd name="T30" fmla="*/ 242 w 348"/>
                <a:gd name="T31" fmla="*/ 463 h 473"/>
                <a:gd name="T32" fmla="*/ 340 w 348"/>
                <a:gd name="T33" fmla="*/ 463 h 473"/>
                <a:gd name="T34" fmla="*/ 348 w 348"/>
                <a:gd name="T35" fmla="*/ 453 h 473"/>
                <a:gd name="T36" fmla="*/ 348 w 348"/>
                <a:gd name="T37" fmla="*/ 444 h 473"/>
                <a:gd name="T38" fmla="*/ 331 w 348"/>
                <a:gd name="T39" fmla="*/ 428 h 473"/>
                <a:gd name="T40" fmla="*/ 227 w 348"/>
                <a:gd name="T41" fmla="*/ 379 h 473"/>
                <a:gd name="T42" fmla="*/ 153 w 348"/>
                <a:gd name="T43" fmla="*/ 418 h 473"/>
                <a:gd name="T44" fmla="*/ 77 w 348"/>
                <a:gd name="T45" fmla="*/ 299 h 473"/>
                <a:gd name="T46" fmla="*/ 158 w 348"/>
                <a:gd name="T47" fmla="*/ 179 h 473"/>
                <a:gd name="T48" fmla="*/ 227 w 348"/>
                <a:gd name="T49" fmla="*/ 299 h 473"/>
                <a:gd name="T50" fmla="*/ 227 w 348"/>
                <a:gd name="T51" fmla="*/ 379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48" h="473">
                  <a:moveTo>
                    <a:pt x="331" y="428"/>
                  </a:moveTo>
                  <a:cubicBezTo>
                    <a:pt x="299" y="418"/>
                    <a:pt x="299" y="418"/>
                    <a:pt x="299" y="418"/>
                  </a:cubicBezTo>
                  <a:cubicBezTo>
                    <a:pt x="299" y="16"/>
                    <a:pt x="299" y="16"/>
                    <a:pt x="299" y="16"/>
                  </a:cubicBezTo>
                  <a:cubicBezTo>
                    <a:pt x="299" y="6"/>
                    <a:pt x="296" y="0"/>
                    <a:pt x="284" y="0"/>
                  </a:cubicBezTo>
                  <a:cubicBezTo>
                    <a:pt x="186" y="0"/>
                    <a:pt x="186" y="0"/>
                    <a:pt x="186" y="0"/>
                  </a:cubicBezTo>
                  <a:cubicBezTo>
                    <a:pt x="179" y="0"/>
                    <a:pt x="178" y="4"/>
                    <a:pt x="178" y="11"/>
                  </a:cubicBezTo>
                  <a:cubicBezTo>
                    <a:pt x="178" y="19"/>
                    <a:pt x="178" y="19"/>
                    <a:pt x="178" y="19"/>
                  </a:cubicBezTo>
                  <a:cubicBezTo>
                    <a:pt x="178" y="31"/>
                    <a:pt x="182" y="32"/>
                    <a:pt x="196" y="36"/>
                  </a:cubicBezTo>
                  <a:cubicBezTo>
                    <a:pt x="227" y="45"/>
                    <a:pt x="227" y="45"/>
                    <a:pt x="227" y="45"/>
                  </a:cubicBezTo>
                  <a:cubicBezTo>
                    <a:pt x="227" y="158"/>
                    <a:pt x="227" y="158"/>
                    <a:pt x="227" y="158"/>
                  </a:cubicBezTo>
                  <a:cubicBezTo>
                    <a:pt x="215" y="148"/>
                    <a:pt x="190" y="133"/>
                    <a:pt x="153" y="133"/>
                  </a:cubicBezTo>
                  <a:cubicBezTo>
                    <a:pt x="81" y="133"/>
                    <a:pt x="0" y="185"/>
                    <a:pt x="0" y="313"/>
                  </a:cubicBezTo>
                  <a:cubicBezTo>
                    <a:pt x="0" y="425"/>
                    <a:pt x="62" y="473"/>
                    <a:pt x="123" y="473"/>
                  </a:cubicBezTo>
                  <a:cubicBezTo>
                    <a:pt x="162" y="473"/>
                    <a:pt x="195" y="453"/>
                    <a:pt x="227" y="420"/>
                  </a:cubicBezTo>
                  <a:cubicBezTo>
                    <a:pt x="227" y="447"/>
                    <a:pt x="227" y="447"/>
                    <a:pt x="227" y="447"/>
                  </a:cubicBezTo>
                  <a:cubicBezTo>
                    <a:pt x="227" y="457"/>
                    <a:pt x="230" y="463"/>
                    <a:pt x="242" y="463"/>
                  </a:cubicBezTo>
                  <a:cubicBezTo>
                    <a:pt x="340" y="463"/>
                    <a:pt x="340" y="463"/>
                    <a:pt x="340" y="463"/>
                  </a:cubicBezTo>
                  <a:cubicBezTo>
                    <a:pt x="347" y="463"/>
                    <a:pt x="348" y="459"/>
                    <a:pt x="348" y="453"/>
                  </a:cubicBezTo>
                  <a:cubicBezTo>
                    <a:pt x="348" y="444"/>
                    <a:pt x="348" y="444"/>
                    <a:pt x="348" y="444"/>
                  </a:cubicBezTo>
                  <a:cubicBezTo>
                    <a:pt x="348" y="432"/>
                    <a:pt x="344" y="432"/>
                    <a:pt x="331" y="428"/>
                  </a:cubicBezTo>
                  <a:close/>
                  <a:moveTo>
                    <a:pt x="227" y="379"/>
                  </a:moveTo>
                  <a:cubicBezTo>
                    <a:pt x="205" y="401"/>
                    <a:pt x="181" y="418"/>
                    <a:pt x="153" y="418"/>
                  </a:cubicBezTo>
                  <a:cubicBezTo>
                    <a:pt x="100" y="418"/>
                    <a:pt x="77" y="362"/>
                    <a:pt x="77" y="299"/>
                  </a:cubicBezTo>
                  <a:cubicBezTo>
                    <a:pt x="77" y="225"/>
                    <a:pt x="109" y="179"/>
                    <a:pt x="158" y="179"/>
                  </a:cubicBezTo>
                  <a:cubicBezTo>
                    <a:pt x="209" y="179"/>
                    <a:pt x="227" y="229"/>
                    <a:pt x="227" y="299"/>
                  </a:cubicBezTo>
                  <a:lnTo>
                    <a:pt x="227" y="379"/>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nl-NL" sz="1800" dirty="0"/>
            </a:p>
          </p:txBody>
        </p:sp>
        <p:sp>
          <p:nvSpPr>
            <p:cNvPr id="17" name="Freeform 12"/>
            <p:cNvSpPr>
              <a:spLocks/>
            </p:cNvSpPr>
            <p:nvPr userDrawn="1"/>
          </p:nvSpPr>
          <p:spPr bwMode="auto">
            <a:xfrm>
              <a:off x="7032625" y="6354763"/>
              <a:ext cx="234950" cy="211138"/>
            </a:xfrm>
            <a:custGeom>
              <a:avLst/>
              <a:gdLst>
                <a:gd name="T0" fmla="*/ 323 w 372"/>
                <a:gd name="T1" fmla="*/ 15 h 330"/>
                <a:gd name="T2" fmla="*/ 308 w 372"/>
                <a:gd name="T3" fmla="*/ 0 h 330"/>
                <a:gd name="T4" fmla="*/ 210 w 372"/>
                <a:gd name="T5" fmla="*/ 0 h 330"/>
                <a:gd name="T6" fmla="*/ 202 w 372"/>
                <a:gd name="T7" fmla="*/ 10 h 330"/>
                <a:gd name="T8" fmla="*/ 202 w 372"/>
                <a:gd name="T9" fmla="*/ 19 h 330"/>
                <a:gd name="T10" fmla="*/ 219 w 372"/>
                <a:gd name="T11" fmla="*/ 35 h 330"/>
                <a:gd name="T12" fmla="*/ 251 w 372"/>
                <a:gd name="T13" fmla="*/ 44 h 330"/>
                <a:gd name="T14" fmla="*/ 251 w 372"/>
                <a:gd name="T15" fmla="*/ 236 h 330"/>
                <a:gd name="T16" fmla="*/ 176 w 372"/>
                <a:gd name="T17" fmla="*/ 275 h 330"/>
                <a:gd name="T18" fmla="*/ 121 w 372"/>
                <a:gd name="T19" fmla="*/ 169 h 330"/>
                <a:gd name="T20" fmla="*/ 121 w 372"/>
                <a:gd name="T21" fmla="*/ 15 h 330"/>
                <a:gd name="T22" fmla="*/ 106 w 372"/>
                <a:gd name="T23" fmla="*/ 0 h 330"/>
                <a:gd name="T24" fmla="*/ 8 w 372"/>
                <a:gd name="T25" fmla="*/ 0 h 330"/>
                <a:gd name="T26" fmla="*/ 0 w 372"/>
                <a:gd name="T27" fmla="*/ 10 h 330"/>
                <a:gd name="T28" fmla="*/ 0 w 372"/>
                <a:gd name="T29" fmla="*/ 19 h 330"/>
                <a:gd name="T30" fmla="*/ 18 w 372"/>
                <a:gd name="T31" fmla="*/ 35 h 330"/>
                <a:gd name="T32" fmla="*/ 49 w 372"/>
                <a:gd name="T33" fmla="*/ 44 h 330"/>
                <a:gd name="T34" fmla="*/ 49 w 372"/>
                <a:gd name="T35" fmla="*/ 207 h 330"/>
                <a:gd name="T36" fmla="*/ 145 w 372"/>
                <a:gd name="T37" fmla="*/ 330 h 330"/>
                <a:gd name="T38" fmla="*/ 251 w 372"/>
                <a:gd name="T39" fmla="*/ 277 h 330"/>
                <a:gd name="T40" fmla="*/ 251 w 372"/>
                <a:gd name="T41" fmla="*/ 304 h 330"/>
                <a:gd name="T42" fmla="*/ 266 w 372"/>
                <a:gd name="T43" fmla="*/ 320 h 330"/>
                <a:gd name="T44" fmla="*/ 364 w 372"/>
                <a:gd name="T45" fmla="*/ 320 h 330"/>
                <a:gd name="T46" fmla="*/ 372 w 372"/>
                <a:gd name="T47" fmla="*/ 310 h 330"/>
                <a:gd name="T48" fmla="*/ 372 w 372"/>
                <a:gd name="T49" fmla="*/ 301 h 330"/>
                <a:gd name="T50" fmla="*/ 354 w 372"/>
                <a:gd name="T51" fmla="*/ 285 h 330"/>
                <a:gd name="T52" fmla="*/ 323 w 372"/>
                <a:gd name="T53" fmla="*/ 275 h 330"/>
                <a:gd name="T54" fmla="*/ 323 w 372"/>
                <a:gd name="T55" fmla="*/ 15 h 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72" h="330">
                  <a:moveTo>
                    <a:pt x="323" y="15"/>
                  </a:moveTo>
                  <a:cubicBezTo>
                    <a:pt x="323" y="6"/>
                    <a:pt x="320" y="0"/>
                    <a:pt x="308" y="0"/>
                  </a:cubicBezTo>
                  <a:cubicBezTo>
                    <a:pt x="210" y="0"/>
                    <a:pt x="210" y="0"/>
                    <a:pt x="210" y="0"/>
                  </a:cubicBezTo>
                  <a:cubicBezTo>
                    <a:pt x="202" y="0"/>
                    <a:pt x="202" y="4"/>
                    <a:pt x="202" y="10"/>
                  </a:cubicBezTo>
                  <a:cubicBezTo>
                    <a:pt x="202" y="19"/>
                    <a:pt x="202" y="19"/>
                    <a:pt x="202" y="19"/>
                  </a:cubicBezTo>
                  <a:cubicBezTo>
                    <a:pt x="202" y="31"/>
                    <a:pt x="206" y="31"/>
                    <a:pt x="219" y="35"/>
                  </a:cubicBezTo>
                  <a:cubicBezTo>
                    <a:pt x="251" y="44"/>
                    <a:pt x="251" y="44"/>
                    <a:pt x="251" y="44"/>
                  </a:cubicBezTo>
                  <a:cubicBezTo>
                    <a:pt x="251" y="236"/>
                    <a:pt x="251" y="236"/>
                    <a:pt x="251" y="236"/>
                  </a:cubicBezTo>
                  <a:cubicBezTo>
                    <a:pt x="224" y="264"/>
                    <a:pt x="204" y="275"/>
                    <a:pt x="176" y="275"/>
                  </a:cubicBezTo>
                  <a:cubicBezTo>
                    <a:pt x="125" y="275"/>
                    <a:pt x="121" y="236"/>
                    <a:pt x="121" y="169"/>
                  </a:cubicBezTo>
                  <a:cubicBezTo>
                    <a:pt x="121" y="15"/>
                    <a:pt x="121" y="15"/>
                    <a:pt x="121" y="15"/>
                  </a:cubicBezTo>
                  <a:cubicBezTo>
                    <a:pt x="121" y="6"/>
                    <a:pt x="118" y="0"/>
                    <a:pt x="106" y="0"/>
                  </a:cubicBezTo>
                  <a:cubicBezTo>
                    <a:pt x="8" y="0"/>
                    <a:pt x="8" y="0"/>
                    <a:pt x="8" y="0"/>
                  </a:cubicBezTo>
                  <a:cubicBezTo>
                    <a:pt x="1" y="0"/>
                    <a:pt x="0" y="4"/>
                    <a:pt x="0" y="10"/>
                  </a:cubicBezTo>
                  <a:cubicBezTo>
                    <a:pt x="0" y="19"/>
                    <a:pt x="0" y="19"/>
                    <a:pt x="0" y="19"/>
                  </a:cubicBezTo>
                  <a:cubicBezTo>
                    <a:pt x="0" y="31"/>
                    <a:pt x="4" y="31"/>
                    <a:pt x="18" y="35"/>
                  </a:cubicBezTo>
                  <a:cubicBezTo>
                    <a:pt x="49" y="44"/>
                    <a:pt x="49" y="44"/>
                    <a:pt x="49" y="44"/>
                  </a:cubicBezTo>
                  <a:cubicBezTo>
                    <a:pt x="49" y="207"/>
                    <a:pt x="49" y="207"/>
                    <a:pt x="49" y="207"/>
                  </a:cubicBezTo>
                  <a:cubicBezTo>
                    <a:pt x="49" y="309"/>
                    <a:pt x="96" y="330"/>
                    <a:pt x="145" y="330"/>
                  </a:cubicBezTo>
                  <a:cubicBezTo>
                    <a:pt x="188" y="330"/>
                    <a:pt x="220" y="312"/>
                    <a:pt x="251" y="277"/>
                  </a:cubicBezTo>
                  <a:cubicBezTo>
                    <a:pt x="251" y="304"/>
                    <a:pt x="251" y="304"/>
                    <a:pt x="251" y="304"/>
                  </a:cubicBezTo>
                  <a:cubicBezTo>
                    <a:pt x="251" y="314"/>
                    <a:pt x="254" y="320"/>
                    <a:pt x="266" y="320"/>
                  </a:cubicBezTo>
                  <a:cubicBezTo>
                    <a:pt x="364" y="320"/>
                    <a:pt x="364" y="320"/>
                    <a:pt x="364" y="320"/>
                  </a:cubicBezTo>
                  <a:cubicBezTo>
                    <a:pt x="371" y="320"/>
                    <a:pt x="372" y="316"/>
                    <a:pt x="372" y="310"/>
                  </a:cubicBezTo>
                  <a:cubicBezTo>
                    <a:pt x="372" y="301"/>
                    <a:pt x="372" y="301"/>
                    <a:pt x="372" y="301"/>
                  </a:cubicBezTo>
                  <a:cubicBezTo>
                    <a:pt x="372" y="289"/>
                    <a:pt x="368" y="289"/>
                    <a:pt x="354" y="285"/>
                  </a:cubicBezTo>
                  <a:cubicBezTo>
                    <a:pt x="323" y="275"/>
                    <a:pt x="323" y="275"/>
                    <a:pt x="323" y="275"/>
                  </a:cubicBezTo>
                  <a:lnTo>
                    <a:pt x="323" y="15"/>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nl-NL" sz="1800" dirty="0"/>
            </a:p>
          </p:txBody>
        </p:sp>
        <p:sp>
          <p:nvSpPr>
            <p:cNvPr id="18" name="Freeform 13"/>
            <p:cNvSpPr>
              <a:spLocks noEditPoints="1"/>
            </p:cNvSpPr>
            <p:nvPr userDrawn="1"/>
          </p:nvSpPr>
          <p:spPr bwMode="auto">
            <a:xfrm>
              <a:off x="6140450" y="6348413"/>
              <a:ext cx="195263" cy="217488"/>
            </a:xfrm>
            <a:custGeom>
              <a:avLst/>
              <a:gdLst>
                <a:gd name="T0" fmla="*/ 289 w 307"/>
                <a:gd name="T1" fmla="*/ 295 h 340"/>
                <a:gd name="T2" fmla="*/ 258 w 307"/>
                <a:gd name="T3" fmla="*/ 285 h 340"/>
                <a:gd name="T4" fmla="*/ 258 w 307"/>
                <a:gd name="T5" fmla="*/ 106 h 340"/>
                <a:gd name="T6" fmla="*/ 130 w 307"/>
                <a:gd name="T7" fmla="*/ 0 h 340"/>
                <a:gd name="T8" fmla="*/ 45 w 307"/>
                <a:gd name="T9" fmla="*/ 12 h 340"/>
                <a:gd name="T10" fmla="*/ 22 w 307"/>
                <a:gd name="T11" fmla="*/ 39 h 340"/>
                <a:gd name="T12" fmla="*/ 18 w 307"/>
                <a:gd name="T13" fmla="*/ 74 h 340"/>
                <a:gd name="T14" fmla="*/ 24 w 307"/>
                <a:gd name="T15" fmla="*/ 84 h 340"/>
                <a:gd name="T16" fmla="*/ 43 w 307"/>
                <a:gd name="T17" fmla="*/ 76 h 340"/>
                <a:gd name="T18" fmla="*/ 125 w 307"/>
                <a:gd name="T19" fmla="*/ 54 h 340"/>
                <a:gd name="T20" fmla="*/ 185 w 307"/>
                <a:gd name="T21" fmla="*/ 118 h 340"/>
                <a:gd name="T22" fmla="*/ 185 w 307"/>
                <a:gd name="T23" fmla="*/ 151 h 340"/>
                <a:gd name="T24" fmla="*/ 63 w 307"/>
                <a:gd name="T25" fmla="*/ 176 h 340"/>
                <a:gd name="T26" fmla="*/ 0 w 307"/>
                <a:gd name="T27" fmla="*/ 250 h 340"/>
                <a:gd name="T28" fmla="*/ 83 w 307"/>
                <a:gd name="T29" fmla="*/ 340 h 340"/>
                <a:gd name="T30" fmla="*/ 185 w 307"/>
                <a:gd name="T31" fmla="*/ 290 h 340"/>
                <a:gd name="T32" fmla="*/ 185 w 307"/>
                <a:gd name="T33" fmla="*/ 314 h 340"/>
                <a:gd name="T34" fmla="*/ 200 w 307"/>
                <a:gd name="T35" fmla="*/ 330 h 340"/>
                <a:gd name="T36" fmla="*/ 298 w 307"/>
                <a:gd name="T37" fmla="*/ 330 h 340"/>
                <a:gd name="T38" fmla="*/ 307 w 307"/>
                <a:gd name="T39" fmla="*/ 320 h 340"/>
                <a:gd name="T40" fmla="*/ 307 w 307"/>
                <a:gd name="T41" fmla="*/ 311 h 340"/>
                <a:gd name="T42" fmla="*/ 289 w 307"/>
                <a:gd name="T43" fmla="*/ 295 h 340"/>
                <a:gd name="T44" fmla="*/ 185 w 307"/>
                <a:gd name="T45" fmla="*/ 254 h 340"/>
                <a:gd name="T46" fmla="*/ 116 w 307"/>
                <a:gd name="T47" fmla="*/ 285 h 340"/>
                <a:gd name="T48" fmla="*/ 78 w 307"/>
                <a:gd name="T49" fmla="*/ 244 h 340"/>
                <a:gd name="T50" fmla="*/ 114 w 307"/>
                <a:gd name="T51" fmla="*/ 201 h 340"/>
                <a:gd name="T52" fmla="*/ 185 w 307"/>
                <a:gd name="T53" fmla="*/ 184 h 340"/>
                <a:gd name="T54" fmla="*/ 185 w 307"/>
                <a:gd name="T55" fmla="*/ 254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07" h="340">
                  <a:moveTo>
                    <a:pt x="289" y="295"/>
                  </a:moveTo>
                  <a:cubicBezTo>
                    <a:pt x="258" y="285"/>
                    <a:pt x="258" y="285"/>
                    <a:pt x="258" y="285"/>
                  </a:cubicBezTo>
                  <a:cubicBezTo>
                    <a:pt x="258" y="106"/>
                    <a:pt x="258" y="106"/>
                    <a:pt x="258" y="106"/>
                  </a:cubicBezTo>
                  <a:cubicBezTo>
                    <a:pt x="258" y="27"/>
                    <a:pt x="202" y="0"/>
                    <a:pt x="130" y="0"/>
                  </a:cubicBezTo>
                  <a:cubicBezTo>
                    <a:pt x="87" y="0"/>
                    <a:pt x="52" y="10"/>
                    <a:pt x="45" y="12"/>
                  </a:cubicBezTo>
                  <a:cubicBezTo>
                    <a:pt x="27" y="17"/>
                    <a:pt x="24" y="21"/>
                    <a:pt x="22" y="39"/>
                  </a:cubicBezTo>
                  <a:cubicBezTo>
                    <a:pt x="18" y="74"/>
                    <a:pt x="18" y="74"/>
                    <a:pt x="18" y="74"/>
                  </a:cubicBezTo>
                  <a:cubicBezTo>
                    <a:pt x="18" y="81"/>
                    <a:pt x="20" y="84"/>
                    <a:pt x="24" y="84"/>
                  </a:cubicBezTo>
                  <a:cubicBezTo>
                    <a:pt x="30" y="84"/>
                    <a:pt x="38" y="79"/>
                    <a:pt x="43" y="76"/>
                  </a:cubicBezTo>
                  <a:cubicBezTo>
                    <a:pt x="65" y="64"/>
                    <a:pt x="98" y="54"/>
                    <a:pt x="125" y="54"/>
                  </a:cubicBezTo>
                  <a:cubicBezTo>
                    <a:pt x="182" y="54"/>
                    <a:pt x="185" y="92"/>
                    <a:pt x="185" y="118"/>
                  </a:cubicBezTo>
                  <a:cubicBezTo>
                    <a:pt x="185" y="151"/>
                    <a:pt x="185" y="151"/>
                    <a:pt x="185" y="151"/>
                  </a:cubicBezTo>
                  <a:cubicBezTo>
                    <a:pt x="63" y="176"/>
                    <a:pt x="63" y="176"/>
                    <a:pt x="63" y="176"/>
                  </a:cubicBezTo>
                  <a:cubicBezTo>
                    <a:pt x="22" y="184"/>
                    <a:pt x="0" y="203"/>
                    <a:pt x="0" y="250"/>
                  </a:cubicBezTo>
                  <a:cubicBezTo>
                    <a:pt x="0" y="302"/>
                    <a:pt x="27" y="340"/>
                    <a:pt x="83" y="340"/>
                  </a:cubicBezTo>
                  <a:cubicBezTo>
                    <a:pt x="119" y="340"/>
                    <a:pt x="145" y="328"/>
                    <a:pt x="185" y="290"/>
                  </a:cubicBezTo>
                  <a:cubicBezTo>
                    <a:pt x="185" y="314"/>
                    <a:pt x="185" y="314"/>
                    <a:pt x="185" y="314"/>
                  </a:cubicBezTo>
                  <a:cubicBezTo>
                    <a:pt x="185" y="324"/>
                    <a:pt x="188" y="330"/>
                    <a:pt x="200" y="330"/>
                  </a:cubicBezTo>
                  <a:cubicBezTo>
                    <a:pt x="298" y="330"/>
                    <a:pt x="298" y="330"/>
                    <a:pt x="298" y="330"/>
                  </a:cubicBezTo>
                  <a:cubicBezTo>
                    <a:pt x="305" y="330"/>
                    <a:pt x="307" y="326"/>
                    <a:pt x="307" y="320"/>
                  </a:cubicBezTo>
                  <a:cubicBezTo>
                    <a:pt x="307" y="311"/>
                    <a:pt x="307" y="311"/>
                    <a:pt x="307" y="311"/>
                  </a:cubicBezTo>
                  <a:cubicBezTo>
                    <a:pt x="307" y="299"/>
                    <a:pt x="303" y="299"/>
                    <a:pt x="289" y="295"/>
                  </a:cubicBezTo>
                  <a:close/>
                  <a:moveTo>
                    <a:pt x="185" y="254"/>
                  </a:moveTo>
                  <a:cubicBezTo>
                    <a:pt x="160" y="276"/>
                    <a:pt x="135" y="285"/>
                    <a:pt x="116" y="285"/>
                  </a:cubicBezTo>
                  <a:cubicBezTo>
                    <a:pt x="99" y="285"/>
                    <a:pt x="78" y="278"/>
                    <a:pt x="78" y="244"/>
                  </a:cubicBezTo>
                  <a:cubicBezTo>
                    <a:pt x="78" y="211"/>
                    <a:pt x="97" y="205"/>
                    <a:pt x="114" y="201"/>
                  </a:cubicBezTo>
                  <a:cubicBezTo>
                    <a:pt x="185" y="184"/>
                    <a:pt x="185" y="184"/>
                    <a:pt x="185" y="184"/>
                  </a:cubicBezTo>
                  <a:cubicBezTo>
                    <a:pt x="185" y="254"/>
                    <a:pt x="185" y="254"/>
                    <a:pt x="185" y="254"/>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nl-NL" sz="1800" dirty="0"/>
            </a:p>
          </p:txBody>
        </p:sp>
        <p:sp>
          <p:nvSpPr>
            <p:cNvPr id="19" name="Freeform 14"/>
            <p:cNvSpPr>
              <a:spLocks noEditPoints="1"/>
            </p:cNvSpPr>
            <p:nvPr userDrawn="1"/>
          </p:nvSpPr>
          <p:spPr bwMode="auto">
            <a:xfrm>
              <a:off x="6565900" y="6264275"/>
              <a:ext cx="222250" cy="301625"/>
            </a:xfrm>
            <a:custGeom>
              <a:avLst/>
              <a:gdLst>
                <a:gd name="T0" fmla="*/ 226 w 349"/>
                <a:gd name="T1" fmla="*/ 133 h 473"/>
                <a:gd name="T2" fmla="*/ 122 w 349"/>
                <a:gd name="T3" fmla="*/ 185 h 473"/>
                <a:gd name="T4" fmla="*/ 122 w 349"/>
                <a:gd name="T5" fmla="*/ 16 h 473"/>
                <a:gd name="T6" fmla="*/ 107 w 349"/>
                <a:gd name="T7" fmla="*/ 0 h 473"/>
                <a:gd name="T8" fmla="*/ 9 w 349"/>
                <a:gd name="T9" fmla="*/ 0 h 473"/>
                <a:gd name="T10" fmla="*/ 0 w 349"/>
                <a:gd name="T11" fmla="*/ 11 h 473"/>
                <a:gd name="T12" fmla="*/ 0 w 349"/>
                <a:gd name="T13" fmla="*/ 19 h 473"/>
                <a:gd name="T14" fmla="*/ 18 w 349"/>
                <a:gd name="T15" fmla="*/ 36 h 473"/>
                <a:gd name="T16" fmla="*/ 49 w 349"/>
                <a:gd name="T17" fmla="*/ 45 h 473"/>
                <a:gd name="T18" fmla="*/ 49 w 349"/>
                <a:gd name="T19" fmla="*/ 422 h 473"/>
                <a:gd name="T20" fmla="*/ 62 w 349"/>
                <a:gd name="T21" fmla="*/ 445 h 473"/>
                <a:gd name="T22" fmla="*/ 182 w 349"/>
                <a:gd name="T23" fmla="*/ 473 h 473"/>
                <a:gd name="T24" fmla="*/ 349 w 349"/>
                <a:gd name="T25" fmla="*/ 291 h 473"/>
                <a:gd name="T26" fmla="*/ 226 w 349"/>
                <a:gd name="T27" fmla="*/ 133 h 473"/>
                <a:gd name="T28" fmla="*/ 181 w 349"/>
                <a:gd name="T29" fmla="*/ 430 h 473"/>
                <a:gd name="T30" fmla="*/ 122 w 349"/>
                <a:gd name="T31" fmla="*/ 337 h 473"/>
                <a:gd name="T32" fmla="*/ 122 w 349"/>
                <a:gd name="T33" fmla="*/ 227 h 473"/>
                <a:gd name="T34" fmla="*/ 196 w 349"/>
                <a:gd name="T35" fmla="*/ 188 h 473"/>
                <a:gd name="T36" fmla="*/ 271 w 349"/>
                <a:gd name="T37" fmla="*/ 305 h 473"/>
                <a:gd name="T38" fmla="*/ 181 w 349"/>
                <a:gd name="T39" fmla="*/ 430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49" h="473">
                  <a:moveTo>
                    <a:pt x="226" y="133"/>
                  </a:moveTo>
                  <a:cubicBezTo>
                    <a:pt x="188" y="133"/>
                    <a:pt x="154" y="153"/>
                    <a:pt x="122" y="185"/>
                  </a:cubicBezTo>
                  <a:cubicBezTo>
                    <a:pt x="122" y="16"/>
                    <a:pt x="122" y="16"/>
                    <a:pt x="122" y="16"/>
                  </a:cubicBezTo>
                  <a:cubicBezTo>
                    <a:pt x="122" y="6"/>
                    <a:pt x="119" y="0"/>
                    <a:pt x="107" y="0"/>
                  </a:cubicBezTo>
                  <a:cubicBezTo>
                    <a:pt x="9" y="0"/>
                    <a:pt x="9" y="0"/>
                    <a:pt x="9" y="0"/>
                  </a:cubicBezTo>
                  <a:cubicBezTo>
                    <a:pt x="2" y="0"/>
                    <a:pt x="0" y="4"/>
                    <a:pt x="0" y="11"/>
                  </a:cubicBezTo>
                  <a:cubicBezTo>
                    <a:pt x="0" y="19"/>
                    <a:pt x="0" y="19"/>
                    <a:pt x="0" y="19"/>
                  </a:cubicBezTo>
                  <a:cubicBezTo>
                    <a:pt x="0" y="31"/>
                    <a:pt x="4" y="32"/>
                    <a:pt x="18" y="36"/>
                  </a:cubicBezTo>
                  <a:cubicBezTo>
                    <a:pt x="49" y="45"/>
                    <a:pt x="49" y="45"/>
                    <a:pt x="49" y="45"/>
                  </a:cubicBezTo>
                  <a:cubicBezTo>
                    <a:pt x="49" y="422"/>
                    <a:pt x="49" y="422"/>
                    <a:pt x="49" y="422"/>
                  </a:cubicBezTo>
                  <a:cubicBezTo>
                    <a:pt x="49" y="431"/>
                    <a:pt x="50" y="438"/>
                    <a:pt x="62" y="445"/>
                  </a:cubicBezTo>
                  <a:cubicBezTo>
                    <a:pt x="83" y="458"/>
                    <a:pt x="135" y="473"/>
                    <a:pt x="182" y="473"/>
                  </a:cubicBezTo>
                  <a:cubicBezTo>
                    <a:pt x="287" y="473"/>
                    <a:pt x="349" y="399"/>
                    <a:pt x="349" y="291"/>
                  </a:cubicBezTo>
                  <a:cubicBezTo>
                    <a:pt x="349" y="182"/>
                    <a:pt x="287" y="133"/>
                    <a:pt x="226" y="133"/>
                  </a:cubicBezTo>
                  <a:close/>
                  <a:moveTo>
                    <a:pt x="181" y="430"/>
                  </a:moveTo>
                  <a:cubicBezTo>
                    <a:pt x="131" y="430"/>
                    <a:pt x="122" y="385"/>
                    <a:pt x="122" y="337"/>
                  </a:cubicBezTo>
                  <a:cubicBezTo>
                    <a:pt x="122" y="227"/>
                    <a:pt x="122" y="227"/>
                    <a:pt x="122" y="227"/>
                  </a:cubicBezTo>
                  <a:cubicBezTo>
                    <a:pt x="143" y="205"/>
                    <a:pt x="168" y="188"/>
                    <a:pt x="196" y="188"/>
                  </a:cubicBezTo>
                  <a:cubicBezTo>
                    <a:pt x="249" y="188"/>
                    <a:pt x="271" y="244"/>
                    <a:pt x="271" y="305"/>
                  </a:cubicBezTo>
                  <a:cubicBezTo>
                    <a:pt x="271" y="390"/>
                    <a:pt x="229" y="430"/>
                    <a:pt x="181" y="430"/>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nl-NL" sz="1800" dirty="0"/>
            </a:p>
          </p:txBody>
        </p:sp>
        <p:sp>
          <p:nvSpPr>
            <p:cNvPr id="20" name="Freeform 15"/>
            <p:cNvSpPr>
              <a:spLocks noEditPoints="1"/>
            </p:cNvSpPr>
            <p:nvPr userDrawn="1"/>
          </p:nvSpPr>
          <p:spPr bwMode="auto">
            <a:xfrm>
              <a:off x="7283450" y="6264275"/>
              <a:ext cx="222250" cy="301625"/>
            </a:xfrm>
            <a:custGeom>
              <a:avLst/>
              <a:gdLst>
                <a:gd name="T0" fmla="*/ 331 w 349"/>
                <a:gd name="T1" fmla="*/ 428 h 473"/>
                <a:gd name="T2" fmla="*/ 300 w 349"/>
                <a:gd name="T3" fmla="*/ 418 h 473"/>
                <a:gd name="T4" fmla="*/ 300 w 349"/>
                <a:gd name="T5" fmla="*/ 16 h 473"/>
                <a:gd name="T6" fmla="*/ 285 w 349"/>
                <a:gd name="T7" fmla="*/ 0 h 473"/>
                <a:gd name="T8" fmla="*/ 187 w 349"/>
                <a:gd name="T9" fmla="*/ 0 h 473"/>
                <a:gd name="T10" fmla="*/ 178 w 349"/>
                <a:gd name="T11" fmla="*/ 11 h 473"/>
                <a:gd name="T12" fmla="*/ 178 w 349"/>
                <a:gd name="T13" fmla="*/ 19 h 473"/>
                <a:gd name="T14" fmla="*/ 196 w 349"/>
                <a:gd name="T15" fmla="*/ 36 h 473"/>
                <a:gd name="T16" fmla="*/ 227 w 349"/>
                <a:gd name="T17" fmla="*/ 45 h 473"/>
                <a:gd name="T18" fmla="*/ 227 w 349"/>
                <a:gd name="T19" fmla="*/ 158 h 473"/>
                <a:gd name="T20" fmla="*/ 153 w 349"/>
                <a:gd name="T21" fmla="*/ 133 h 473"/>
                <a:gd name="T22" fmla="*/ 0 w 349"/>
                <a:gd name="T23" fmla="*/ 313 h 473"/>
                <a:gd name="T24" fmla="*/ 123 w 349"/>
                <a:gd name="T25" fmla="*/ 473 h 473"/>
                <a:gd name="T26" fmla="*/ 227 w 349"/>
                <a:gd name="T27" fmla="*/ 420 h 473"/>
                <a:gd name="T28" fmla="*/ 227 w 349"/>
                <a:gd name="T29" fmla="*/ 447 h 473"/>
                <a:gd name="T30" fmla="*/ 242 w 349"/>
                <a:gd name="T31" fmla="*/ 463 h 473"/>
                <a:gd name="T32" fmla="*/ 340 w 349"/>
                <a:gd name="T33" fmla="*/ 463 h 473"/>
                <a:gd name="T34" fmla="*/ 349 w 349"/>
                <a:gd name="T35" fmla="*/ 453 h 473"/>
                <a:gd name="T36" fmla="*/ 349 w 349"/>
                <a:gd name="T37" fmla="*/ 444 h 473"/>
                <a:gd name="T38" fmla="*/ 331 w 349"/>
                <a:gd name="T39" fmla="*/ 428 h 473"/>
                <a:gd name="T40" fmla="*/ 227 w 349"/>
                <a:gd name="T41" fmla="*/ 379 h 473"/>
                <a:gd name="T42" fmla="*/ 153 w 349"/>
                <a:gd name="T43" fmla="*/ 418 h 473"/>
                <a:gd name="T44" fmla="*/ 78 w 349"/>
                <a:gd name="T45" fmla="*/ 299 h 473"/>
                <a:gd name="T46" fmla="*/ 158 w 349"/>
                <a:gd name="T47" fmla="*/ 179 h 473"/>
                <a:gd name="T48" fmla="*/ 227 w 349"/>
                <a:gd name="T49" fmla="*/ 299 h 473"/>
                <a:gd name="T50" fmla="*/ 227 w 349"/>
                <a:gd name="T51" fmla="*/ 379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49" h="473">
                  <a:moveTo>
                    <a:pt x="331" y="428"/>
                  </a:moveTo>
                  <a:cubicBezTo>
                    <a:pt x="300" y="418"/>
                    <a:pt x="300" y="418"/>
                    <a:pt x="300" y="418"/>
                  </a:cubicBezTo>
                  <a:cubicBezTo>
                    <a:pt x="300" y="16"/>
                    <a:pt x="300" y="16"/>
                    <a:pt x="300" y="16"/>
                  </a:cubicBezTo>
                  <a:cubicBezTo>
                    <a:pt x="300" y="6"/>
                    <a:pt x="297" y="0"/>
                    <a:pt x="285" y="0"/>
                  </a:cubicBezTo>
                  <a:cubicBezTo>
                    <a:pt x="187" y="0"/>
                    <a:pt x="187" y="0"/>
                    <a:pt x="187" y="0"/>
                  </a:cubicBezTo>
                  <a:cubicBezTo>
                    <a:pt x="179" y="0"/>
                    <a:pt x="178" y="4"/>
                    <a:pt x="178" y="11"/>
                  </a:cubicBezTo>
                  <a:cubicBezTo>
                    <a:pt x="178" y="19"/>
                    <a:pt x="178" y="19"/>
                    <a:pt x="178" y="19"/>
                  </a:cubicBezTo>
                  <a:cubicBezTo>
                    <a:pt x="178" y="31"/>
                    <a:pt x="182" y="32"/>
                    <a:pt x="196" y="36"/>
                  </a:cubicBezTo>
                  <a:cubicBezTo>
                    <a:pt x="227" y="45"/>
                    <a:pt x="227" y="45"/>
                    <a:pt x="227" y="45"/>
                  </a:cubicBezTo>
                  <a:cubicBezTo>
                    <a:pt x="227" y="158"/>
                    <a:pt x="227" y="158"/>
                    <a:pt x="227" y="158"/>
                  </a:cubicBezTo>
                  <a:cubicBezTo>
                    <a:pt x="216" y="148"/>
                    <a:pt x="191" y="133"/>
                    <a:pt x="153" y="133"/>
                  </a:cubicBezTo>
                  <a:cubicBezTo>
                    <a:pt x="82" y="133"/>
                    <a:pt x="0" y="185"/>
                    <a:pt x="0" y="313"/>
                  </a:cubicBezTo>
                  <a:cubicBezTo>
                    <a:pt x="0" y="425"/>
                    <a:pt x="62" y="473"/>
                    <a:pt x="123" y="473"/>
                  </a:cubicBezTo>
                  <a:cubicBezTo>
                    <a:pt x="162" y="473"/>
                    <a:pt x="195" y="453"/>
                    <a:pt x="227" y="420"/>
                  </a:cubicBezTo>
                  <a:cubicBezTo>
                    <a:pt x="227" y="447"/>
                    <a:pt x="227" y="447"/>
                    <a:pt x="227" y="447"/>
                  </a:cubicBezTo>
                  <a:cubicBezTo>
                    <a:pt x="227" y="457"/>
                    <a:pt x="230" y="463"/>
                    <a:pt x="242" y="463"/>
                  </a:cubicBezTo>
                  <a:cubicBezTo>
                    <a:pt x="340" y="463"/>
                    <a:pt x="340" y="463"/>
                    <a:pt x="340" y="463"/>
                  </a:cubicBezTo>
                  <a:cubicBezTo>
                    <a:pt x="347" y="463"/>
                    <a:pt x="349" y="459"/>
                    <a:pt x="349" y="453"/>
                  </a:cubicBezTo>
                  <a:cubicBezTo>
                    <a:pt x="349" y="444"/>
                    <a:pt x="349" y="444"/>
                    <a:pt x="349" y="444"/>
                  </a:cubicBezTo>
                  <a:cubicBezTo>
                    <a:pt x="349" y="432"/>
                    <a:pt x="345" y="432"/>
                    <a:pt x="331" y="428"/>
                  </a:cubicBezTo>
                  <a:close/>
                  <a:moveTo>
                    <a:pt x="227" y="379"/>
                  </a:moveTo>
                  <a:cubicBezTo>
                    <a:pt x="206" y="401"/>
                    <a:pt x="182" y="418"/>
                    <a:pt x="153" y="418"/>
                  </a:cubicBezTo>
                  <a:cubicBezTo>
                    <a:pt x="100" y="418"/>
                    <a:pt x="78" y="362"/>
                    <a:pt x="78" y="299"/>
                  </a:cubicBezTo>
                  <a:cubicBezTo>
                    <a:pt x="78" y="225"/>
                    <a:pt x="110" y="179"/>
                    <a:pt x="158" y="179"/>
                  </a:cubicBezTo>
                  <a:cubicBezTo>
                    <a:pt x="209" y="179"/>
                    <a:pt x="227" y="229"/>
                    <a:pt x="227" y="299"/>
                  </a:cubicBezTo>
                  <a:lnTo>
                    <a:pt x="227" y="379"/>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nl-NL" sz="1800" dirty="0"/>
            </a:p>
          </p:txBody>
        </p:sp>
        <p:sp>
          <p:nvSpPr>
            <p:cNvPr id="21" name="Freeform 16"/>
            <p:cNvSpPr>
              <a:spLocks noEditPoints="1"/>
            </p:cNvSpPr>
            <p:nvPr userDrawn="1"/>
          </p:nvSpPr>
          <p:spPr bwMode="auto">
            <a:xfrm>
              <a:off x="6816725" y="6348413"/>
              <a:ext cx="204788" cy="217488"/>
            </a:xfrm>
            <a:custGeom>
              <a:avLst/>
              <a:gdLst>
                <a:gd name="T0" fmla="*/ 168 w 322"/>
                <a:gd name="T1" fmla="*/ 0 h 340"/>
                <a:gd name="T2" fmla="*/ 0 w 322"/>
                <a:gd name="T3" fmla="*/ 178 h 340"/>
                <a:gd name="T4" fmla="*/ 154 w 322"/>
                <a:gd name="T5" fmla="*/ 340 h 340"/>
                <a:gd name="T6" fmla="*/ 322 w 322"/>
                <a:gd name="T7" fmla="*/ 162 h 340"/>
                <a:gd name="T8" fmla="*/ 168 w 322"/>
                <a:gd name="T9" fmla="*/ 0 h 340"/>
                <a:gd name="T10" fmla="*/ 162 w 322"/>
                <a:gd name="T11" fmla="*/ 294 h 340"/>
                <a:gd name="T12" fmla="*/ 76 w 322"/>
                <a:gd name="T13" fmla="*/ 170 h 340"/>
                <a:gd name="T14" fmla="*/ 162 w 322"/>
                <a:gd name="T15" fmla="*/ 46 h 340"/>
                <a:gd name="T16" fmla="*/ 248 w 322"/>
                <a:gd name="T17" fmla="*/ 170 h 340"/>
                <a:gd name="T18" fmla="*/ 162 w 322"/>
                <a:gd name="T19" fmla="*/ 294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2" h="340">
                  <a:moveTo>
                    <a:pt x="168" y="0"/>
                  </a:moveTo>
                  <a:cubicBezTo>
                    <a:pt x="56" y="0"/>
                    <a:pt x="0" y="86"/>
                    <a:pt x="0" y="178"/>
                  </a:cubicBezTo>
                  <a:cubicBezTo>
                    <a:pt x="0" y="264"/>
                    <a:pt x="48" y="340"/>
                    <a:pt x="154" y="340"/>
                  </a:cubicBezTo>
                  <a:cubicBezTo>
                    <a:pt x="266" y="340"/>
                    <a:pt x="322" y="254"/>
                    <a:pt x="322" y="162"/>
                  </a:cubicBezTo>
                  <a:cubicBezTo>
                    <a:pt x="322" y="76"/>
                    <a:pt x="273" y="0"/>
                    <a:pt x="168" y="0"/>
                  </a:cubicBezTo>
                  <a:close/>
                  <a:moveTo>
                    <a:pt x="162" y="294"/>
                  </a:moveTo>
                  <a:cubicBezTo>
                    <a:pt x="108" y="294"/>
                    <a:pt x="76" y="241"/>
                    <a:pt x="76" y="170"/>
                  </a:cubicBezTo>
                  <a:cubicBezTo>
                    <a:pt x="76" y="100"/>
                    <a:pt x="107" y="46"/>
                    <a:pt x="162" y="46"/>
                  </a:cubicBezTo>
                  <a:cubicBezTo>
                    <a:pt x="215" y="46"/>
                    <a:pt x="248" y="98"/>
                    <a:pt x="248" y="170"/>
                  </a:cubicBezTo>
                  <a:cubicBezTo>
                    <a:pt x="248" y="240"/>
                    <a:pt x="216" y="294"/>
                    <a:pt x="162" y="294"/>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nl-NL" sz="1800" dirty="0"/>
            </a:p>
          </p:txBody>
        </p:sp>
        <p:sp>
          <p:nvSpPr>
            <p:cNvPr id="22" name="Freeform 17"/>
            <p:cNvSpPr>
              <a:spLocks/>
            </p:cNvSpPr>
            <p:nvPr userDrawn="1"/>
          </p:nvSpPr>
          <p:spPr bwMode="auto">
            <a:xfrm>
              <a:off x="8139113" y="6348413"/>
              <a:ext cx="155575" cy="217488"/>
            </a:xfrm>
            <a:custGeom>
              <a:avLst/>
              <a:gdLst>
                <a:gd name="T0" fmla="*/ 247 w 247"/>
                <a:gd name="T1" fmla="*/ 22 h 340"/>
                <a:gd name="T2" fmla="*/ 238 w 247"/>
                <a:gd name="T3" fmla="*/ 11 h 340"/>
                <a:gd name="T4" fmla="*/ 165 w 247"/>
                <a:gd name="T5" fmla="*/ 0 h 340"/>
                <a:gd name="T6" fmla="*/ 0 w 247"/>
                <a:gd name="T7" fmla="*/ 170 h 340"/>
                <a:gd name="T8" fmla="*/ 165 w 247"/>
                <a:gd name="T9" fmla="*/ 340 h 340"/>
                <a:gd name="T10" fmla="*/ 238 w 247"/>
                <a:gd name="T11" fmla="*/ 329 h 340"/>
                <a:gd name="T12" fmla="*/ 247 w 247"/>
                <a:gd name="T13" fmla="*/ 318 h 340"/>
                <a:gd name="T14" fmla="*/ 247 w 247"/>
                <a:gd name="T15" fmla="*/ 269 h 340"/>
                <a:gd name="T16" fmla="*/ 243 w 247"/>
                <a:gd name="T17" fmla="*/ 262 h 340"/>
                <a:gd name="T18" fmla="*/ 231 w 247"/>
                <a:gd name="T19" fmla="*/ 266 h 340"/>
                <a:gd name="T20" fmla="*/ 169 w 247"/>
                <a:gd name="T21" fmla="*/ 281 h 340"/>
                <a:gd name="T22" fmla="*/ 71 w 247"/>
                <a:gd name="T23" fmla="*/ 170 h 340"/>
                <a:gd name="T24" fmla="*/ 169 w 247"/>
                <a:gd name="T25" fmla="*/ 59 h 340"/>
                <a:gd name="T26" fmla="*/ 231 w 247"/>
                <a:gd name="T27" fmla="*/ 74 h 340"/>
                <a:gd name="T28" fmla="*/ 243 w 247"/>
                <a:gd name="T29" fmla="*/ 78 h 340"/>
                <a:gd name="T30" fmla="*/ 247 w 247"/>
                <a:gd name="T31" fmla="*/ 71 h 340"/>
                <a:gd name="T32" fmla="*/ 247 w 247"/>
                <a:gd name="T33" fmla="*/ 22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7" h="340">
                  <a:moveTo>
                    <a:pt x="247" y="22"/>
                  </a:moveTo>
                  <a:cubicBezTo>
                    <a:pt x="247" y="14"/>
                    <a:pt x="245" y="14"/>
                    <a:pt x="238" y="11"/>
                  </a:cubicBezTo>
                  <a:cubicBezTo>
                    <a:pt x="222" y="5"/>
                    <a:pt x="194" y="0"/>
                    <a:pt x="165" y="0"/>
                  </a:cubicBezTo>
                  <a:cubicBezTo>
                    <a:pt x="34" y="0"/>
                    <a:pt x="0" y="92"/>
                    <a:pt x="0" y="170"/>
                  </a:cubicBezTo>
                  <a:cubicBezTo>
                    <a:pt x="0" y="249"/>
                    <a:pt x="33" y="340"/>
                    <a:pt x="165" y="340"/>
                  </a:cubicBezTo>
                  <a:cubicBezTo>
                    <a:pt x="194" y="340"/>
                    <a:pt x="222" y="335"/>
                    <a:pt x="238" y="329"/>
                  </a:cubicBezTo>
                  <a:cubicBezTo>
                    <a:pt x="245" y="326"/>
                    <a:pt x="247" y="326"/>
                    <a:pt x="247" y="318"/>
                  </a:cubicBezTo>
                  <a:cubicBezTo>
                    <a:pt x="247" y="269"/>
                    <a:pt x="247" y="269"/>
                    <a:pt x="247" y="269"/>
                  </a:cubicBezTo>
                  <a:cubicBezTo>
                    <a:pt x="247" y="264"/>
                    <a:pt x="246" y="262"/>
                    <a:pt x="243" y="262"/>
                  </a:cubicBezTo>
                  <a:cubicBezTo>
                    <a:pt x="241" y="262"/>
                    <a:pt x="237" y="264"/>
                    <a:pt x="231" y="266"/>
                  </a:cubicBezTo>
                  <a:cubicBezTo>
                    <a:pt x="221" y="271"/>
                    <a:pt x="199" y="281"/>
                    <a:pt x="169" y="281"/>
                  </a:cubicBezTo>
                  <a:cubicBezTo>
                    <a:pt x="108" y="281"/>
                    <a:pt x="71" y="244"/>
                    <a:pt x="71" y="170"/>
                  </a:cubicBezTo>
                  <a:cubicBezTo>
                    <a:pt x="71" y="95"/>
                    <a:pt x="108" y="59"/>
                    <a:pt x="169" y="59"/>
                  </a:cubicBezTo>
                  <a:cubicBezTo>
                    <a:pt x="199" y="59"/>
                    <a:pt x="221" y="69"/>
                    <a:pt x="231" y="74"/>
                  </a:cubicBezTo>
                  <a:cubicBezTo>
                    <a:pt x="237" y="76"/>
                    <a:pt x="241" y="78"/>
                    <a:pt x="243" y="78"/>
                  </a:cubicBezTo>
                  <a:cubicBezTo>
                    <a:pt x="246" y="78"/>
                    <a:pt x="247" y="76"/>
                    <a:pt x="247" y="71"/>
                  </a:cubicBezTo>
                  <a:lnTo>
                    <a:pt x="247" y="22"/>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nl-NL" sz="1800" dirty="0"/>
            </a:p>
          </p:txBody>
        </p:sp>
        <p:sp>
          <p:nvSpPr>
            <p:cNvPr id="23" name="Freeform 18"/>
            <p:cNvSpPr>
              <a:spLocks/>
            </p:cNvSpPr>
            <p:nvPr userDrawn="1"/>
          </p:nvSpPr>
          <p:spPr bwMode="auto">
            <a:xfrm>
              <a:off x="7542213" y="6354763"/>
              <a:ext cx="200025" cy="211138"/>
            </a:xfrm>
            <a:custGeom>
              <a:avLst/>
              <a:gdLst>
                <a:gd name="T0" fmla="*/ 9 w 317"/>
                <a:gd name="T1" fmla="*/ 0 h 330"/>
                <a:gd name="T2" fmla="*/ 0 w 317"/>
                <a:gd name="T3" fmla="*/ 10 h 330"/>
                <a:gd name="T4" fmla="*/ 0 w 317"/>
                <a:gd name="T5" fmla="*/ 19 h 330"/>
                <a:gd name="T6" fmla="*/ 18 w 317"/>
                <a:gd name="T7" fmla="*/ 35 h 330"/>
                <a:gd name="T8" fmla="*/ 49 w 317"/>
                <a:gd name="T9" fmla="*/ 44 h 330"/>
                <a:gd name="T10" fmla="*/ 49 w 317"/>
                <a:gd name="T11" fmla="*/ 193 h 330"/>
                <a:gd name="T12" fmla="*/ 152 w 317"/>
                <a:gd name="T13" fmla="*/ 330 h 330"/>
                <a:gd name="T14" fmla="*/ 247 w 317"/>
                <a:gd name="T15" fmla="*/ 280 h 330"/>
                <a:gd name="T16" fmla="*/ 249 w 317"/>
                <a:gd name="T17" fmla="*/ 280 h 330"/>
                <a:gd name="T18" fmla="*/ 249 w 317"/>
                <a:gd name="T19" fmla="*/ 312 h 330"/>
                <a:gd name="T20" fmla="*/ 257 w 317"/>
                <a:gd name="T21" fmla="*/ 320 h 330"/>
                <a:gd name="T22" fmla="*/ 309 w 317"/>
                <a:gd name="T23" fmla="*/ 320 h 330"/>
                <a:gd name="T24" fmla="*/ 317 w 317"/>
                <a:gd name="T25" fmla="*/ 312 h 330"/>
                <a:gd name="T26" fmla="*/ 317 w 317"/>
                <a:gd name="T27" fmla="*/ 8 h 330"/>
                <a:gd name="T28" fmla="*/ 309 w 317"/>
                <a:gd name="T29" fmla="*/ 0 h 330"/>
                <a:gd name="T30" fmla="*/ 255 w 317"/>
                <a:gd name="T31" fmla="*/ 0 h 330"/>
                <a:gd name="T32" fmla="*/ 247 w 317"/>
                <a:gd name="T33" fmla="*/ 8 h 330"/>
                <a:gd name="T34" fmla="*/ 247 w 317"/>
                <a:gd name="T35" fmla="*/ 226 h 330"/>
                <a:gd name="T36" fmla="*/ 173 w 317"/>
                <a:gd name="T37" fmla="*/ 268 h 330"/>
                <a:gd name="T38" fmla="*/ 119 w 317"/>
                <a:gd name="T39" fmla="*/ 173 h 330"/>
                <a:gd name="T40" fmla="*/ 119 w 317"/>
                <a:gd name="T41" fmla="*/ 8 h 330"/>
                <a:gd name="T42" fmla="*/ 111 w 317"/>
                <a:gd name="T43" fmla="*/ 0 h 330"/>
                <a:gd name="T44" fmla="*/ 9 w 317"/>
                <a:gd name="T45" fmla="*/ 0 h 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7" h="330">
                  <a:moveTo>
                    <a:pt x="9" y="0"/>
                  </a:moveTo>
                  <a:cubicBezTo>
                    <a:pt x="1" y="0"/>
                    <a:pt x="0" y="4"/>
                    <a:pt x="0" y="10"/>
                  </a:cubicBezTo>
                  <a:cubicBezTo>
                    <a:pt x="0" y="19"/>
                    <a:pt x="0" y="19"/>
                    <a:pt x="0" y="19"/>
                  </a:cubicBezTo>
                  <a:cubicBezTo>
                    <a:pt x="0" y="31"/>
                    <a:pt x="4" y="31"/>
                    <a:pt x="18" y="35"/>
                  </a:cubicBezTo>
                  <a:cubicBezTo>
                    <a:pt x="49" y="44"/>
                    <a:pt x="49" y="44"/>
                    <a:pt x="49" y="44"/>
                  </a:cubicBezTo>
                  <a:cubicBezTo>
                    <a:pt x="49" y="193"/>
                    <a:pt x="49" y="193"/>
                    <a:pt x="49" y="193"/>
                  </a:cubicBezTo>
                  <a:cubicBezTo>
                    <a:pt x="49" y="306"/>
                    <a:pt x="99" y="330"/>
                    <a:pt x="152" y="330"/>
                  </a:cubicBezTo>
                  <a:cubicBezTo>
                    <a:pt x="194" y="330"/>
                    <a:pt x="221" y="314"/>
                    <a:pt x="247" y="280"/>
                  </a:cubicBezTo>
                  <a:cubicBezTo>
                    <a:pt x="249" y="280"/>
                    <a:pt x="249" y="280"/>
                    <a:pt x="249" y="280"/>
                  </a:cubicBezTo>
                  <a:cubicBezTo>
                    <a:pt x="249" y="312"/>
                    <a:pt x="249" y="312"/>
                    <a:pt x="249" y="312"/>
                  </a:cubicBezTo>
                  <a:cubicBezTo>
                    <a:pt x="249" y="318"/>
                    <a:pt x="251" y="320"/>
                    <a:pt x="257" y="320"/>
                  </a:cubicBezTo>
                  <a:cubicBezTo>
                    <a:pt x="309" y="320"/>
                    <a:pt x="309" y="320"/>
                    <a:pt x="309" y="320"/>
                  </a:cubicBezTo>
                  <a:cubicBezTo>
                    <a:pt x="315" y="320"/>
                    <a:pt x="317" y="318"/>
                    <a:pt x="317" y="312"/>
                  </a:cubicBezTo>
                  <a:cubicBezTo>
                    <a:pt x="317" y="8"/>
                    <a:pt x="317" y="8"/>
                    <a:pt x="317" y="8"/>
                  </a:cubicBezTo>
                  <a:cubicBezTo>
                    <a:pt x="317" y="2"/>
                    <a:pt x="315" y="0"/>
                    <a:pt x="309" y="0"/>
                  </a:cubicBezTo>
                  <a:cubicBezTo>
                    <a:pt x="255" y="0"/>
                    <a:pt x="255" y="0"/>
                    <a:pt x="255" y="0"/>
                  </a:cubicBezTo>
                  <a:cubicBezTo>
                    <a:pt x="249" y="0"/>
                    <a:pt x="247" y="2"/>
                    <a:pt x="247" y="8"/>
                  </a:cubicBezTo>
                  <a:cubicBezTo>
                    <a:pt x="247" y="226"/>
                    <a:pt x="247" y="226"/>
                    <a:pt x="247" y="226"/>
                  </a:cubicBezTo>
                  <a:cubicBezTo>
                    <a:pt x="227" y="255"/>
                    <a:pt x="202" y="268"/>
                    <a:pt x="173" y="268"/>
                  </a:cubicBezTo>
                  <a:cubicBezTo>
                    <a:pt x="122" y="268"/>
                    <a:pt x="119" y="231"/>
                    <a:pt x="119" y="173"/>
                  </a:cubicBezTo>
                  <a:cubicBezTo>
                    <a:pt x="119" y="8"/>
                    <a:pt x="119" y="8"/>
                    <a:pt x="119" y="8"/>
                  </a:cubicBezTo>
                  <a:cubicBezTo>
                    <a:pt x="119" y="2"/>
                    <a:pt x="116" y="0"/>
                    <a:pt x="111" y="0"/>
                  </a:cubicBezTo>
                  <a:lnTo>
                    <a:pt x="9" y="0"/>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nl-NL" sz="1800" dirty="0"/>
            </a:p>
          </p:txBody>
        </p:sp>
        <p:sp>
          <p:nvSpPr>
            <p:cNvPr id="24" name="Freeform 19"/>
            <p:cNvSpPr>
              <a:spLocks/>
            </p:cNvSpPr>
            <p:nvPr userDrawn="1"/>
          </p:nvSpPr>
          <p:spPr bwMode="auto">
            <a:xfrm>
              <a:off x="7799388" y="6348413"/>
              <a:ext cx="295275" cy="211138"/>
            </a:xfrm>
            <a:custGeom>
              <a:avLst/>
              <a:gdLst>
                <a:gd name="T0" fmla="*/ 0 w 467"/>
                <a:gd name="T1" fmla="*/ 322 h 330"/>
                <a:gd name="T2" fmla="*/ 8 w 467"/>
                <a:gd name="T3" fmla="*/ 330 h 330"/>
                <a:gd name="T4" fmla="*/ 62 w 467"/>
                <a:gd name="T5" fmla="*/ 330 h 330"/>
                <a:gd name="T6" fmla="*/ 70 w 467"/>
                <a:gd name="T7" fmla="*/ 322 h 330"/>
                <a:gd name="T8" fmla="*/ 70 w 467"/>
                <a:gd name="T9" fmla="*/ 104 h 330"/>
                <a:gd name="T10" fmla="*/ 145 w 467"/>
                <a:gd name="T11" fmla="*/ 62 h 330"/>
                <a:gd name="T12" fmla="*/ 198 w 467"/>
                <a:gd name="T13" fmla="*/ 157 h 330"/>
                <a:gd name="T14" fmla="*/ 198 w 467"/>
                <a:gd name="T15" fmla="*/ 322 h 330"/>
                <a:gd name="T16" fmla="*/ 206 w 467"/>
                <a:gd name="T17" fmla="*/ 330 h 330"/>
                <a:gd name="T18" fmla="*/ 261 w 467"/>
                <a:gd name="T19" fmla="*/ 330 h 330"/>
                <a:gd name="T20" fmla="*/ 268 w 467"/>
                <a:gd name="T21" fmla="*/ 322 h 330"/>
                <a:gd name="T22" fmla="*/ 268 w 467"/>
                <a:gd name="T23" fmla="*/ 104 h 330"/>
                <a:gd name="T24" fmla="*/ 343 w 467"/>
                <a:gd name="T25" fmla="*/ 62 h 330"/>
                <a:gd name="T26" fmla="*/ 397 w 467"/>
                <a:gd name="T27" fmla="*/ 157 h 330"/>
                <a:gd name="T28" fmla="*/ 397 w 467"/>
                <a:gd name="T29" fmla="*/ 322 h 330"/>
                <a:gd name="T30" fmla="*/ 405 w 467"/>
                <a:gd name="T31" fmla="*/ 330 h 330"/>
                <a:gd name="T32" fmla="*/ 459 w 467"/>
                <a:gd name="T33" fmla="*/ 330 h 330"/>
                <a:gd name="T34" fmla="*/ 467 w 467"/>
                <a:gd name="T35" fmla="*/ 322 h 330"/>
                <a:gd name="T36" fmla="*/ 467 w 467"/>
                <a:gd name="T37" fmla="*/ 137 h 330"/>
                <a:gd name="T38" fmla="*/ 363 w 467"/>
                <a:gd name="T39" fmla="*/ 0 h 330"/>
                <a:gd name="T40" fmla="*/ 253 w 467"/>
                <a:gd name="T41" fmla="*/ 54 h 330"/>
                <a:gd name="T42" fmla="*/ 165 w 467"/>
                <a:gd name="T43" fmla="*/ 0 h 330"/>
                <a:gd name="T44" fmla="*/ 70 w 467"/>
                <a:gd name="T45" fmla="*/ 50 h 330"/>
                <a:gd name="T46" fmla="*/ 68 w 467"/>
                <a:gd name="T47" fmla="*/ 50 h 330"/>
                <a:gd name="T48" fmla="*/ 68 w 467"/>
                <a:gd name="T49" fmla="*/ 18 h 330"/>
                <a:gd name="T50" fmla="*/ 60 w 467"/>
                <a:gd name="T51" fmla="*/ 10 h 330"/>
                <a:gd name="T52" fmla="*/ 8 w 467"/>
                <a:gd name="T53" fmla="*/ 10 h 330"/>
                <a:gd name="T54" fmla="*/ 0 w 467"/>
                <a:gd name="T55" fmla="*/ 18 h 330"/>
                <a:gd name="T56" fmla="*/ 0 w 467"/>
                <a:gd name="T57" fmla="*/ 322 h 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67" h="330">
                  <a:moveTo>
                    <a:pt x="0" y="322"/>
                  </a:moveTo>
                  <a:cubicBezTo>
                    <a:pt x="0" y="328"/>
                    <a:pt x="2" y="330"/>
                    <a:pt x="8" y="330"/>
                  </a:cubicBezTo>
                  <a:cubicBezTo>
                    <a:pt x="62" y="330"/>
                    <a:pt x="62" y="330"/>
                    <a:pt x="62" y="330"/>
                  </a:cubicBezTo>
                  <a:cubicBezTo>
                    <a:pt x="68" y="330"/>
                    <a:pt x="70" y="328"/>
                    <a:pt x="70" y="322"/>
                  </a:cubicBezTo>
                  <a:cubicBezTo>
                    <a:pt x="70" y="104"/>
                    <a:pt x="70" y="104"/>
                    <a:pt x="70" y="104"/>
                  </a:cubicBezTo>
                  <a:cubicBezTo>
                    <a:pt x="91" y="75"/>
                    <a:pt x="115" y="62"/>
                    <a:pt x="145" y="62"/>
                  </a:cubicBezTo>
                  <a:cubicBezTo>
                    <a:pt x="196" y="62"/>
                    <a:pt x="198" y="99"/>
                    <a:pt x="198" y="157"/>
                  </a:cubicBezTo>
                  <a:cubicBezTo>
                    <a:pt x="198" y="322"/>
                    <a:pt x="198" y="322"/>
                    <a:pt x="198" y="322"/>
                  </a:cubicBezTo>
                  <a:cubicBezTo>
                    <a:pt x="198" y="328"/>
                    <a:pt x="200" y="330"/>
                    <a:pt x="206" y="330"/>
                  </a:cubicBezTo>
                  <a:cubicBezTo>
                    <a:pt x="261" y="330"/>
                    <a:pt x="261" y="330"/>
                    <a:pt x="261" y="330"/>
                  </a:cubicBezTo>
                  <a:cubicBezTo>
                    <a:pt x="267" y="330"/>
                    <a:pt x="268" y="328"/>
                    <a:pt x="268" y="322"/>
                  </a:cubicBezTo>
                  <a:cubicBezTo>
                    <a:pt x="268" y="104"/>
                    <a:pt x="268" y="104"/>
                    <a:pt x="268" y="104"/>
                  </a:cubicBezTo>
                  <a:cubicBezTo>
                    <a:pt x="289" y="75"/>
                    <a:pt x="313" y="62"/>
                    <a:pt x="343" y="62"/>
                  </a:cubicBezTo>
                  <a:cubicBezTo>
                    <a:pt x="394" y="62"/>
                    <a:pt x="397" y="99"/>
                    <a:pt x="397" y="157"/>
                  </a:cubicBezTo>
                  <a:cubicBezTo>
                    <a:pt x="397" y="322"/>
                    <a:pt x="397" y="322"/>
                    <a:pt x="397" y="322"/>
                  </a:cubicBezTo>
                  <a:cubicBezTo>
                    <a:pt x="397" y="328"/>
                    <a:pt x="399" y="330"/>
                    <a:pt x="405" y="330"/>
                  </a:cubicBezTo>
                  <a:cubicBezTo>
                    <a:pt x="459" y="330"/>
                    <a:pt x="459" y="330"/>
                    <a:pt x="459" y="330"/>
                  </a:cubicBezTo>
                  <a:cubicBezTo>
                    <a:pt x="465" y="330"/>
                    <a:pt x="467" y="328"/>
                    <a:pt x="467" y="322"/>
                  </a:cubicBezTo>
                  <a:cubicBezTo>
                    <a:pt x="467" y="137"/>
                    <a:pt x="467" y="137"/>
                    <a:pt x="467" y="137"/>
                  </a:cubicBezTo>
                  <a:cubicBezTo>
                    <a:pt x="467" y="23"/>
                    <a:pt x="417" y="0"/>
                    <a:pt x="363" y="0"/>
                  </a:cubicBezTo>
                  <a:cubicBezTo>
                    <a:pt x="316" y="0"/>
                    <a:pt x="283" y="18"/>
                    <a:pt x="253" y="54"/>
                  </a:cubicBezTo>
                  <a:cubicBezTo>
                    <a:pt x="235" y="12"/>
                    <a:pt x="201" y="0"/>
                    <a:pt x="165" y="0"/>
                  </a:cubicBezTo>
                  <a:cubicBezTo>
                    <a:pt x="124" y="0"/>
                    <a:pt x="97" y="16"/>
                    <a:pt x="70" y="50"/>
                  </a:cubicBezTo>
                  <a:cubicBezTo>
                    <a:pt x="68" y="50"/>
                    <a:pt x="68" y="50"/>
                    <a:pt x="68" y="50"/>
                  </a:cubicBezTo>
                  <a:cubicBezTo>
                    <a:pt x="68" y="18"/>
                    <a:pt x="68" y="18"/>
                    <a:pt x="68" y="18"/>
                  </a:cubicBezTo>
                  <a:cubicBezTo>
                    <a:pt x="68" y="12"/>
                    <a:pt x="65" y="10"/>
                    <a:pt x="60" y="10"/>
                  </a:cubicBezTo>
                  <a:cubicBezTo>
                    <a:pt x="8" y="10"/>
                    <a:pt x="8" y="10"/>
                    <a:pt x="8" y="10"/>
                  </a:cubicBezTo>
                  <a:cubicBezTo>
                    <a:pt x="2" y="10"/>
                    <a:pt x="0" y="12"/>
                    <a:pt x="0" y="18"/>
                  </a:cubicBezTo>
                  <a:lnTo>
                    <a:pt x="0" y="322"/>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nl-NL" sz="1800" dirty="0"/>
            </a:p>
          </p:txBody>
        </p:sp>
      </p:grpSp>
    </p:spTree>
    <p:extLst>
      <p:ext uri="{BB962C8B-B14F-4D97-AF65-F5344CB8AC3E}">
        <p14:creationId xmlns:p14="http://schemas.microsoft.com/office/powerpoint/2010/main" val="2968140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Hoofdstukdia">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NL" dirty="0"/>
          </a:p>
        </p:txBody>
      </p:sp>
      <p:sp>
        <p:nvSpPr>
          <p:cNvPr id="3" name="Tijdelijke aanduiding voor datum 2"/>
          <p:cNvSpPr>
            <a:spLocks noGrp="1"/>
          </p:cNvSpPr>
          <p:nvPr>
            <p:ph type="dt" sz="half" idx="10"/>
          </p:nvPr>
        </p:nvSpPr>
        <p:spPr/>
        <p:txBody>
          <a:bodyPr/>
          <a:lstStyle/>
          <a:p>
            <a:r>
              <a:rPr lang="nl-NL" dirty="0"/>
              <a:t>&lt;datum&gt;</a:t>
            </a:r>
          </a:p>
        </p:txBody>
      </p:sp>
      <p:sp>
        <p:nvSpPr>
          <p:cNvPr id="4" name="Tijdelijke aanduiding voor voettekst 3"/>
          <p:cNvSpPr>
            <a:spLocks noGrp="1"/>
          </p:cNvSpPr>
          <p:nvPr>
            <p:ph type="ftr" sz="quarter" idx="11"/>
          </p:nvPr>
        </p:nvSpPr>
        <p:spPr/>
        <p:txBody>
          <a:bodyPr/>
          <a:lstStyle/>
          <a:p>
            <a:r>
              <a:rPr lang="nl-NL" dirty="0"/>
              <a:t>&lt;Titel van de presentatie&gt;</a:t>
            </a:r>
          </a:p>
        </p:txBody>
      </p:sp>
      <p:sp>
        <p:nvSpPr>
          <p:cNvPr id="5" name="Tijdelijke aanduiding voor dianummer 4"/>
          <p:cNvSpPr>
            <a:spLocks noGrp="1"/>
          </p:cNvSpPr>
          <p:nvPr>
            <p:ph type="sldNum" sz="quarter" idx="12"/>
          </p:nvPr>
        </p:nvSpPr>
        <p:spPr/>
        <p:txBody>
          <a:bodyPr/>
          <a:lstStyle/>
          <a:p>
            <a:r>
              <a:rPr lang="nl-NL" dirty="0"/>
              <a:t>Pagina </a:t>
            </a:r>
            <a:fld id="{7FC9B413-936F-403B-BC98-20250EBFF374}" type="slidenum">
              <a:rPr lang="nl-NL" smtClean="0"/>
              <a:pPr/>
              <a:t>‹nr.›</a:t>
            </a:fld>
            <a:endParaRPr lang="nl-NL" dirty="0"/>
          </a:p>
        </p:txBody>
      </p:sp>
      <p:sp>
        <p:nvSpPr>
          <p:cNvPr id="6" name="Ondertitel 2"/>
          <p:cNvSpPr>
            <a:spLocks noGrp="1"/>
          </p:cNvSpPr>
          <p:nvPr>
            <p:ph type="subTitle" idx="1"/>
          </p:nvPr>
        </p:nvSpPr>
        <p:spPr>
          <a:xfrm>
            <a:off x="696000" y="1650209"/>
            <a:ext cx="10800000" cy="533400"/>
          </a:xfrm>
        </p:spPr>
        <p:txBody>
          <a:bodyPr>
            <a:noAutofit/>
          </a:bodyPr>
          <a:lstStyle>
            <a:lvl1pPr marL="0" indent="0" algn="l">
              <a:lnSpc>
                <a:spcPts val="4200"/>
              </a:lnSpc>
              <a:buNone/>
              <a:defRPr sz="40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het opmaakprofiel van de modelondertitel te bewerken</a:t>
            </a:r>
            <a:endParaRPr lang="nl-NL" dirty="0"/>
          </a:p>
        </p:txBody>
      </p:sp>
    </p:spTree>
    <p:extLst>
      <p:ext uri="{BB962C8B-B14F-4D97-AF65-F5344CB8AC3E}">
        <p14:creationId xmlns:p14="http://schemas.microsoft.com/office/powerpoint/2010/main" val="869275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half" idx="1"/>
          </p:nvPr>
        </p:nvSpPr>
        <p:spPr>
          <a:xfrm>
            <a:off x="967318" y="1978026"/>
            <a:ext cx="5175249" cy="41386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6345767" y="1978026"/>
            <a:ext cx="5177367" cy="41386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Rectangle 4"/>
          <p:cNvSpPr>
            <a:spLocks noGrp="1" noChangeArrowheads="1"/>
          </p:cNvSpPr>
          <p:nvPr>
            <p:ph type="dt" sz="half" idx="10"/>
          </p:nvPr>
        </p:nvSpPr>
        <p:spPr>
          <a:ln/>
        </p:spPr>
        <p:txBody>
          <a:bodyPr/>
          <a:lstStyle>
            <a:lvl1pPr>
              <a:defRPr/>
            </a:lvl1pPr>
          </a:lstStyle>
          <a:p>
            <a:pPr>
              <a:defRPr/>
            </a:pPr>
            <a:endParaRPr lang="nl-NL" dirty="0"/>
          </a:p>
        </p:txBody>
      </p:sp>
      <p:sp>
        <p:nvSpPr>
          <p:cNvPr id="6" name="Rectangle 5"/>
          <p:cNvSpPr>
            <a:spLocks noGrp="1" noChangeArrowheads="1"/>
          </p:cNvSpPr>
          <p:nvPr>
            <p:ph type="ftr" sz="quarter" idx="11"/>
          </p:nvPr>
        </p:nvSpPr>
        <p:spPr>
          <a:ln/>
        </p:spPr>
        <p:txBody>
          <a:bodyPr/>
          <a:lstStyle>
            <a:lvl1pPr>
              <a:defRPr/>
            </a:lvl1pPr>
          </a:lstStyle>
          <a:p>
            <a:pPr>
              <a:defRPr/>
            </a:pPr>
            <a:endParaRPr lang="nl-NL" dirty="0"/>
          </a:p>
        </p:txBody>
      </p:sp>
      <p:sp>
        <p:nvSpPr>
          <p:cNvPr id="7" name="Rectangle 6"/>
          <p:cNvSpPr>
            <a:spLocks noGrp="1" noChangeArrowheads="1"/>
          </p:cNvSpPr>
          <p:nvPr>
            <p:ph type="sldNum" sz="quarter" idx="12"/>
          </p:nvPr>
        </p:nvSpPr>
        <p:spPr>
          <a:ln/>
        </p:spPr>
        <p:txBody>
          <a:bodyPr/>
          <a:lstStyle>
            <a:lvl1pPr>
              <a:defRPr/>
            </a:lvl1pPr>
          </a:lstStyle>
          <a:p>
            <a:pPr>
              <a:defRPr/>
            </a:pPr>
            <a:fld id="{4DA103D3-05CC-423E-AEEF-93FAFCCE675A}" type="slidenum">
              <a:rPr lang="nl-NL"/>
              <a:pPr>
                <a:defRPr/>
              </a:pPr>
              <a:t>‹nr.›</a:t>
            </a:fld>
            <a:endParaRPr lang="nl-NL" dirty="0"/>
          </a:p>
        </p:txBody>
      </p:sp>
    </p:spTree>
    <p:extLst>
      <p:ext uri="{BB962C8B-B14F-4D97-AF65-F5344CB8AC3E}">
        <p14:creationId xmlns:p14="http://schemas.microsoft.com/office/powerpoint/2010/main" val="120171303"/>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ekst zonder opsomm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solidFill>
                  <a:schemeClr val="accent2"/>
                </a:solidFill>
              </a:defRPr>
            </a:lvl1pPr>
          </a:lstStyle>
          <a:p>
            <a:r>
              <a:rPr lang="nl-NL"/>
              <a:t>Klik om stijl te bewerken</a:t>
            </a:r>
            <a:endParaRPr lang="nl-NL" dirty="0"/>
          </a:p>
        </p:txBody>
      </p:sp>
      <p:sp>
        <p:nvSpPr>
          <p:cNvPr id="3" name="Tijdelijke aanduiding voor inhoud 2"/>
          <p:cNvSpPr>
            <a:spLocks noGrp="1"/>
          </p:cNvSpPr>
          <p:nvPr>
            <p:ph idx="1"/>
          </p:nvPr>
        </p:nvSpPr>
        <p:spPr/>
        <p:txBody>
          <a:bodyPr/>
          <a:lstStyle>
            <a:lvl1pPr>
              <a:buClr>
                <a:schemeClr val="accent1"/>
              </a:buClr>
              <a:defRPr/>
            </a:lvl1pPr>
            <a:lvl2pPr marL="685800" indent="-228600">
              <a:buClr>
                <a:schemeClr val="accent1"/>
              </a:buClr>
              <a:buFont typeface="Systeemlettertype"/>
              <a:buChar char="–"/>
              <a:defRPr/>
            </a:lvl2pPr>
            <a:lvl3pPr marL="1143000" indent="-228600">
              <a:buClr>
                <a:schemeClr val="accent1"/>
              </a:buClr>
              <a:buFont typeface="Arial" panose="020B0604020202020204" pitchFamily="34" charset="0"/>
              <a:buChar char="•"/>
              <a:defRPr/>
            </a:lvl3pPr>
            <a:lvl4pPr marL="1600200" indent="-228600">
              <a:buClr>
                <a:schemeClr val="accent1"/>
              </a:buClr>
              <a:buFont typeface="Systeemlettertype"/>
              <a:buChar char="–"/>
              <a:defRPr/>
            </a:lvl4pPr>
            <a:lvl5pPr marL="2057400" indent="-228600">
              <a:buClr>
                <a:schemeClr val="accent1"/>
              </a:buClr>
              <a:buFont typeface="Systeemlettertype"/>
              <a:buChar char="»"/>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4" name="Tijdelijke aanduiding voor datum 3"/>
          <p:cNvSpPr>
            <a:spLocks noGrp="1"/>
          </p:cNvSpPr>
          <p:nvPr>
            <p:ph type="dt" sz="half" idx="10"/>
          </p:nvPr>
        </p:nvSpPr>
        <p:spPr/>
        <p:txBody>
          <a:bodyPr/>
          <a:lstStyle/>
          <a:p>
            <a:fld id="{D50E7C93-60E8-8648-8DE9-FA3C271682D0}" type="datetimeFigureOut">
              <a:rPr lang="nl-NL" smtClean="0"/>
              <a:t>15-3-2022</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3DD1B430-5217-004E-9578-39CC94448185}" type="slidenum">
              <a:rPr lang="nl-NL" smtClean="0"/>
              <a:t>‹nr.›</a:t>
            </a:fld>
            <a:endParaRPr lang="nl-NL"/>
          </a:p>
        </p:txBody>
      </p:sp>
      <p:cxnSp>
        <p:nvCxnSpPr>
          <p:cNvPr id="8" name="Rechte verbindingslijn 7">
            <a:extLst>
              <a:ext uri="{FF2B5EF4-FFF2-40B4-BE49-F238E27FC236}">
                <a16:creationId xmlns:a16="http://schemas.microsoft.com/office/drawing/2014/main" id="{DEC08AA8-F236-6F41-BD3F-5E456AB742AF}"/>
              </a:ext>
            </a:extLst>
          </p:cNvPr>
          <p:cNvCxnSpPr>
            <a:cxnSpLocks/>
          </p:cNvCxnSpPr>
          <p:nvPr userDrawn="1"/>
        </p:nvCxnSpPr>
        <p:spPr>
          <a:xfrm>
            <a:off x="838200" y="6302827"/>
            <a:ext cx="105156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0" name="Graphic 9">
            <a:extLst>
              <a:ext uri="{FF2B5EF4-FFF2-40B4-BE49-F238E27FC236}">
                <a16:creationId xmlns:a16="http://schemas.microsoft.com/office/drawing/2014/main" id="{4D6CC6A0-ADF7-2144-8A97-B2225BFE458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131878" y="6414782"/>
            <a:ext cx="1221922" cy="246734"/>
          </a:xfrm>
          <a:prstGeom prst="rect">
            <a:avLst/>
          </a:prstGeom>
        </p:spPr>
      </p:pic>
    </p:spTree>
    <p:extLst>
      <p:ext uri="{BB962C8B-B14F-4D97-AF65-F5344CB8AC3E}">
        <p14:creationId xmlns:p14="http://schemas.microsoft.com/office/powerpoint/2010/main" val="866679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ekst met opsomm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solidFill>
                  <a:schemeClr val="accent2"/>
                </a:solidFill>
              </a:defRPr>
            </a:lvl1pPr>
          </a:lstStyle>
          <a:p>
            <a:r>
              <a:rPr lang="nl-NL"/>
              <a:t>Klik om stijl te bewerken</a:t>
            </a:r>
            <a:endParaRPr lang="nl-NL" dirty="0"/>
          </a:p>
        </p:txBody>
      </p:sp>
      <p:sp>
        <p:nvSpPr>
          <p:cNvPr id="3" name="Tijdelijke aanduiding voor inhoud 2"/>
          <p:cNvSpPr>
            <a:spLocks noGrp="1"/>
          </p:cNvSpPr>
          <p:nvPr>
            <p:ph idx="1"/>
          </p:nvPr>
        </p:nvSpPr>
        <p:spPr/>
        <p:txBody>
          <a:bodyPr/>
          <a:lstStyle>
            <a:lvl1pPr>
              <a:buClr>
                <a:schemeClr val="accent1"/>
              </a:buClr>
              <a:defRPr/>
            </a:lvl1pPr>
            <a:lvl2pPr marL="685800" indent="-228600">
              <a:buClr>
                <a:schemeClr val="accent1"/>
              </a:buClr>
              <a:buFont typeface="Systeemlettertype"/>
              <a:buChar char="–"/>
              <a:defRPr/>
            </a:lvl2pPr>
            <a:lvl3pPr marL="1143000" indent="-228600">
              <a:buClr>
                <a:schemeClr val="accent1"/>
              </a:buClr>
              <a:buFont typeface="Arial" panose="020B0604020202020204" pitchFamily="34" charset="0"/>
              <a:buChar char="•"/>
              <a:defRPr/>
            </a:lvl3pPr>
            <a:lvl4pPr marL="1600200" indent="-228600">
              <a:buClr>
                <a:schemeClr val="accent1"/>
              </a:buClr>
              <a:buFont typeface="Systeemlettertype"/>
              <a:buChar char="–"/>
              <a:defRPr/>
            </a:lvl4pPr>
            <a:lvl5pPr marL="2057400" indent="-228600">
              <a:buClr>
                <a:schemeClr val="accent1"/>
              </a:buClr>
              <a:buFont typeface="Systeemlettertype"/>
              <a:buChar char="»"/>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4" name="Tijdelijke aanduiding voor datum 3"/>
          <p:cNvSpPr>
            <a:spLocks noGrp="1"/>
          </p:cNvSpPr>
          <p:nvPr>
            <p:ph type="dt" sz="half" idx="10"/>
          </p:nvPr>
        </p:nvSpPr>
        <p:spPr/>
        <p:txBody>
          <a:bodyPr/>
          <a:lstStyle/>
          <a:p>
            <a:fld id="{D50E7C93-60E8-8648-8DE9-FA3C271682D0}" type="datetimeFigureOut">
              <a:rPr lang="nl-NL" smtClean="0"/>
              <a:t>15-3-2022</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3DD1B430-5217-004E-9578-39CC94448185}" type="slidenum">
              <a:rPr lang="nl-NL" smtClean="0"/>
              <a:t>‹nr.›</a:t>
            </a:fld>
            <a:endParaRPr lang="nl-NL"/>
          </a:p>
        </p:txBody>
      </p:sp>
      <p:cxnSp>
        <p:nvCxnSpPr>
          <p:cNvPr id="7" name="Rechte verbindingslijn 6">
            <a:extLst>
              <a:ext uri="{FF2B5EF4-FFF2-40B4-BE49-F238E27FC236}">
                <a16:creationId xmlns:a16="http://schemas.microsoft.com/office/drawing/2014/main" id="{4FA56F56-7DA4-4448-A5F9-8F9CFDB75990}"/>
              </a:ext>
            </a:extLst>
          </p:cNvPr>
          <p:cNvCxnSpPr>
            <a:cxnSpLocks/>
          </p:cNvCxnSpPr>
          <p:nvPr userDrawn="1"/>
        </p:nvCxnSpPr>
        <p:spPr>
          <a:xfrm>
            <a:off x="838200" y="6302827"/>
            <a:ext cx="105156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8" name="Graphic 7">
            <a:extLst>
              <a:ext uri="{FF2B5EF4-FFF2-40B4-BE49-F238E27FC236}">
                <a16:creationId xmlns:a16="http://schemas.microsoft.com/office/drawing/2014/main" id="{D20D492B-D05E-0A4E-94C1-C5629F97629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131878" y="6414782"/>
            <a:ext cx="1221922" cy="246734"/>
          </a:xfrm>
          <a:prstGeom prst="rect">
            <a:avLst/>
          </a:prstGeom>
        </p:spPr>
      </p:pic>
    </p:spTree>
    <p:extLst>
      <p:ext uri="{BB962C8B-B14F-4D97-AF65-F5344CB8AC3E}">
        <p14:creationId xmlns:p14="http://schemas.microsoft.com/office/powerpoint/2010/main" val="1178678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Startscherm">
    <p:bg>
      <p:bgPr>
        <a:solidFill>
          <a:schemeClr val="bg1">
            <a:alpha val="28000"/>
          </a:schemeClr>
        </a:solidFill>
        <a:effectLst/>
      </p:bgPr>
    </p:bg>
    <p:spTree>
      <p:nvGrpSpPr>
        <p:cNvPr id="1" name=""/>
        <p:cNvGrpSpPr/>
        <p:nvPr/>
      </p:nvGrpSpPr>
      <p:grpSpPr>
        <a:xfrm>
          <a:off x="0" y="0"/>
          <a:ext cx="0" cy="0"/>
          <a:chOff x="0" y="0"/>
          <a:chExt cx="0" cy="0"/>
        </a:xfrm>
      </p:grpSpPr>
      <p:pic>
        <p:nvPicPr>
          <p:cNvPr id="12" name="Tijdelijke aanduiding voor afbeelding 5">
            <a:extLst>
              <a:ext uri="{FF2B5EF4-FFF2-40B4-BE49-F238E27FC236}">
                <a16:creationId xmlns:a16="http://schemas.microsoft.com/office/drawing/2014/main" id="{15D276EC-DAF2-8248-AA8F-903FEAEC61A4}"/>
              </a:ext>
            </a:extLst>
          </p:cNvPr>
          <p:cNvPicPr>
            <a:picLocks noChangeAspect="1"/>
          </p:cNvPicPr>
          <p:nvPr userDrawn="1"/>
        </p:nvPicPr>
        <p:blipFill rotWithShape="1">
          <a:blip r:embed="rId2"/>
          <a:srcRect t="25124" b="22457"/>
          <a:stretch/>
        </p:blipFill>
        <p:spPr>
          <a:xfrm>
            <a:off x="0" y="2597294"/>
            <a:ext cx="12192000" cy="4260705"/>
          </a:xfrm>
          <a:prstGeom prst="rect">
            <a:avLst/>
          </a:prstGeom>
        </p:spPr>
      </p:pic>
      <p:sp>
        <p:nvSpPr>
          <p:cNvPr id="7" name="Rechthoek 6">
            <a:extLst>
              <a:ext uri="{FF2B5EF4-FFF2-40B4-BE49-F238E27FC236}">
                <a16:creationId xmlns:a16="http://schemas.microsoft.com/office/drawing/2014/main" id="{AB532E7F-0A78-4447-BF0C-6F2B52B60AF1}"/>
              </a:ext>
            </a:extLst>
          </p:cNvPr>
          <p:cNvSpPr/>
          <p:nvPr userDrawn="1"/>
        </p:nvSpPr>
        <p:spPr>
          <a:xfrm>
            <a:off x="0" y="2539269"/>
            <a:ext cx="12192000" cy="4318731"/>
          </a:xfrm>
          <a:prstGeom prst="rect">
            <a:avLst/>
          </a:pr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 name="Titel 1"/>
          <p:cNvSpPr>
            <a:spLocks noGrp="1"/>
          </p:cNvSpPr>
          <p:nvPr>
            <p:ph type="title" hasCustomPrompt="1"/>
          </p:nvPr>
        </p:nvSpPr>
        <p:spPr>
          <a:xfrm>
            <a:off x="838200" y="291772"/>
            <a:ext cx="10515600" cy="1411775"/>
          </a:xfrm>
        </p:spPr>
        <p:txBody>
          <a:bodyPr anchor="b" anchorCtr="0">
            <a:normAutofit/>
          </a:bodyPr>
          <a:lstStyle>
            <a:lvl1pPr algn="ctr">
              <a:defRPr sz="5400" b="1">
                <a:solidFill>
                  <a:schemeClr val="accent1"/>
                </a:solidFill>
              </a:defRPr>
            </a:lvl1pPr>
          </a:lstStyle>
          <a:p>
            <a:r>
              <a:rPr lang="nl-NL" dirty="0"/>
              <a:t>Titelstijl van model bewerken</a:t>
            </a:r>
          </a:p>
        </p:txBody>
      </p:sp>
      <p:sp>
        <p:nvSpPr>
          <p:cNvPr id="3" name="Tijdelijke aanduiding voor inhoud 2"/>
          <p:cNvSpPr>
            <a:spLocks noGrp="1"/>
          </p:cNvSpPr>
          <p:nvPr>
            <p:ph idx="1"/>
          </p:nvPr>
        </p:nvSpPr>
        <p:spPr>
          <a:xfrm>
            <a:off x="838200" y="1703547"/>
            <a:ext cx="10515600" cy="487675"/>
          </a:xfrm>
        </p:spPr>
        <p:txBody>
          <a:bodyPr>
            <a:normAutofit/>
          </a:bodyPr>
          <a:lstStyle>
            <a:lvl1pPr marL="0" indent="0" algn="ctr">
              <a:buNone/>
              <a:defRPr sz="2000">
                <a:solidFill>
                  <a:schemeClr val="accent1"/>
                </a:solidFill>
              </a:defRPr>
            </a:lvl1pPr>
            <a:lvl2pPr marL="457200" indent="0" algn="ctr">
              <a:buNone/>
              <a:defRPr sz="2000">
                <a:solidFill>
                  <a:schemeClr val="bg1"/>
                </a:solidFill>
              </a:defRPr>
            </a:lvl2pPr>
            <a:lvl3pPr marL="914400" indent="0" algn="ctr">
              <a:buNone/>
              <a:defRPr sz="2000">
                <a:solidFill>
                  <a:schemeClr val="bg1"/>
                </a:solidFill>
              </a:defRPr>
            </a:lvl3pPr>
            <a:lvl4pPr marL="1371600" indent="0" algn="ctr">
              <a:buNone/>
              <a:defRPr sz="2000">
                <a:solidFill>
                  <a:schemeClr val="bg1"/>
                </a:solidFill>
              </a:defRPr>
            </a:lvl4pPr>
            <a:lvl5pPr marL="1828800" indent="0" algn="ctr">
              <a:buNone/>
              <a:defRPr sz="2000">
                <a:solidFill>
                  <a:schemeClr val="bg1"/>
                </a:solidFill>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4" name="Tijdelijke aanduiding voor datum 3"/>
          <p:cNvSpPr>
            <a:spLocks noGrp="1"/>
          </p:cNvSpPr>
          <p:nvPr>
            <p:ph type="dt" sz="half" idx="10"/>
          </p:nvPr>
        </p:nvSpPr>
        <p:spPr/>
        <p:txBody>
          <a:bodyPr/>
          <a:lstStyle>
            <a:lvl1pPr>
              <a:defRPr>
                <a:solidFill>
                  <a:schemeClr val="bg1"/>
                </a:solidFill>
              </a:defRPr>
            </a:lvl1pPr>
          </a:lstStyle>
          <a:p>
            <a:fld id="{D50E7C93-60E8-8648-8DE9-FA3C271682D0}" type="datetimeFigureOut">
              <a:rPr lang="nl-NL" smtClean="0"/>
              <a:pPr/>
              <a:t>15-3-2022</a:t>
            </a:fld>
            <a:endParaRPr lang="nl-NL" dirty="0"/>
          </a:p>
        </p:txBody>
      </p:sp>
      <p:sp>
        <p:nvSpPr>
          <p:cNvPr id="5" name="Tijdelijke aanduiding voor voettekst 4"/>
          <p:cNvSpPr>
            <a:spLocks noGrp="1"/>
          </p:cNvSpPr>
          <p:nvPr>
            <p:ph type="ftr" sz="quarter" idx="11"/>
          </p:nvPr>
        </p:nvSpPr>
        <p:spPr/>
        <p:txBody>
          <a:bodyPr/>
          <a:lstStyle>
            <a:lvl1pPr>
              <a:defRPr>
                <a:solidFill>
                  <a:schemeClr val="bg1"/>
                </a:solidFill>
              </a:defRPr>
            </a:lvl1pPr>
          </a:lstStyle>
          <a:p>
            <a:endParaRPr lang="nl-NL" dirty="0"/>
          </a:p>
        </p:txBody>
      </p:sp>
      <p:sp>
        <p:nvSpPr>
          <p:cNvPr id="6" name="Tijdelijke aanduiding voor dianummer 5"/>
          <p:cNvSpPr>
            <a:spLocks noGrp="1"/>
          </p:cNvSpPr>
          <p:nvPr>
            <p:ph type="sldNum" sz="quarter" idx="12"/>
          </p:nvPr>
        </p:nvSpPr>
        <p:spPr/>
        <p:txBody>
          <a:bodyPr/>
          <a:lstStyle>
            <a:lvl1pPr>
              <a:defRPr>
                <a:solidFill>
                  <a:schemeClr val="bg1"/>
                </a:solidFill>
              </a:defRPr>
            </a:lvl1pPr>
          </a:lstStyle>
          <a:p>
            <a:fld id="{3DD1B430-5217-004E-9578-39CC94448185}" type="slidenum">
              <a:rPr lang="nl-NL" smtClean="0"/>
              <a:pPr/>
              <a:t>‹nr.›</a:t>
            </a:fld>
            <a:endParaRPr lang="nl-NL" dirty="0"/>
          </a:p>
        </p:txBody>
      </p:sp>
      <p:sp>
        <p:nvSpPr>
          <p:cNvPr id="16" name="Rechthoek 15">
            <a:extLst>
              <a:ext uri="{FF2B5EF4-FFF2-40B4-BE49-F238E27FC236}">
                <a16:creationId xmlns:a16="http://schemas.microsoft.com/office/drawing/2014/main" id="{3E5634E9-8AA6-FD46-A02E-CC7D904FE21D}"/>
              </a:ext>
            </a:extLst>
          </p:cNvPr>
          <p:cNvSpPr/>
          <p:nvPr userDrawn="1"/>
        </p:nvSpPr>
        <p:spPr>
          <a:xfrm>
            <a:off x="0" y="2525295"/>
            <a:ext cx="12193200" cy="72000"/>
          </a:xfrm>
          <a:prstGeom prst="rect">
            <a:avLst/>
          </a:prstGeom>
          <a:gradFill flip="none" rotWithShape="1">
            <a:gsLst>
              <a:gs pos="30000">
                <a:schemeClr val="accent2"/>
              </a:gs>
              <a:gs pos="69000">
                <a:schemeClr val="accent4"/>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17" name="Rechte verbindingslijn 16">
            <a:extLst>
              <a:ext uri="{FF2B5EF4-FFF2-40B4-BE49-F238E27FC236}">
                <a16:creationId xmlns:a16="http://schemas.microsoft.com/office/drawing/2014/main" id="{E427F353-D112-C743-82BF-A22300DD6C45}"/>
              </a:ext>
            </a:extLst>
          </p:cNvPr>
          <p:cNvCxnSpPr>
            <a:cxnSpLocks/>
          </p:cNvCxnSpPr>
          <p:nvPr userDrawn="1"/>
        </p:nvCxnSpPr>
        <p:spPr>
          <a:xfrm>
            <a:off x="838200" y="6302827"/>
            <a:ext cx="105156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21" name="Graphic 20">
            <a:extLst>
              <a:ext uri="{FF2B5EF4-FFF2-40B4-BE49-F238E27FC236}">
                <a16:creationId xmlns:a16="http://schemas.microsoft.com/office/drawing/2014/main" id="{73B1EF7F-F95F-FE40-B87C-55AB67698C7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131874" y="6414781"/>
            <a:ext cx="1221926" cy="246735"/>
          </a:xfrm>
          <a:prstGeom prst="rect">
            <a:avLst/>
          </a:prstGeom>
        </p:spPr>
      </p:pic>
      <p:pic>
        <p:nvPicPr>
          <p:cNvPr id="25" name="Afbeelding 24">
            <a:extLst>
              <a:ext uri="{FF2B5EF4-FFF2-40B4-BE49-F238E27FC236}">
                <a16:creationId xmlns:a16="http://schemas.microsoft.com/office/drawing/2014/main" id="{F4C483D7-89ED-5B41-A01C-B1C2D0485167}"/>
              </a:ext>
            </a:extLst>
          </p:cNvPr>
          <p:cNvPicPr>
            <a:picLocks noChangeAspect="1"/>
          </p:cNvPicPr>
          <p:nvPr userDrawn="1"/>
        </p:nvPicPr>
        <p:blipFill>
          <a:blip r:embed="rId5">
            <a:alphaModFix amt="15000"/>
          </a:blip>
          <a:stretch>
            <a:fillRect/>
          </a:stretch>
        </p:blipFill>
        <p:spPr>
          <a:xfrm rot="-600000">
            <a:off x="-2818407" y="2974152"/>
            <a:ext cx="6902278" cy="6487387"/>
          </a:xfrm>
          <a:prstGeom prst="rect">
            <a:avLst/>
          </a:prstGeom>
        </p:spPr>
      </p:pic>
    </p:spTree>
    <p:extLst>
      <p:ext uri="{BB962C8B-B14F-4D97-AF65-F5344CB8AC3E}">
        <p14:creationId xmlns:p14="http://schemas.microsoft.com/office/powerpoint/2010/main" val="2073252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oofdstuktitel">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AB532E7F-0A78-4447-BF0C-6F2B52B60AF1}"/>
              </a:ext>
            </a:extLst>
          </p:cNvPr>
          <p:cNvSpPr/>
          <p:nvPr userDrawn="1"/>
        </p:nvSpPr>
        <p:spPr>
          <a:xfrm>
            <a:off x="0" y="2539269"/>
            <a:ext cx="12192000" cy="431873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 name="Titel 1"/>
          <p:cNvSpPr>
            <a:spLocks noGrp="1"/>
          </p:cNvSpPr>
          <p:nvPr>
            <p:ph type="title" hasCustomPrompt="1"/>
          </p:nvPr>
        </p:nvSpPr>
        <p:spPr>
          <a:xfrm>
            <a:off x="838200" y="291772"/>
            <a:ext cx="10515600" cy="1411775"/>
          </a:xfrm>
        </p:spPr>
        <p:txBody>
          <a:bodyPr anchor="b" anchorCtr="0">
            <a:normAutofit/>
          </a:bodyPr>
          <a:lstStyle>
            <a:lvl1pPr algn="ctr">
              <a:defRPr sz="5400" b="1">
                <a:solidFill>
                  <a:schemeClr val="accent2"/>
                </a:solidFill>
              </a:defRPr>
            </a:lvl1pPr>
          </a:lstStyle>
          <a:p>
            <a:r>
              <a:rPr lang="nl-NL" dirty="0"/>
              <a:t>Titelstijl van model bewerken</a:t>
            </a:r>
          </a:p>
        </p:txBody>
      </p:sp>
      <p:sp>
        <p:nvSpPr>
          <p:cNvPr id="3" name="Tijdelijke aanduiding voor inhoud 2"/>
          <p:cNvSpPr>
            <a:spLocks noGrp="1"/>
          </p:cNvSpPr>
          <p:nvPr>
            <p:ph idx="1"/>
          </p:nvPr>
        </p:nvSpPr>
        <p:spPr>
          <a:xfrm>
            <a:off x="838200" y="1703547"/>
            <a:ext cx="10515600" cy="487675"/>
          </a:xfrm>
        </p:spPr>
        <p:txBody>
          <a:bodyPr>
            <a:normAutofit/>
          </a:bodyPr>
          <a:lstStyle>
            <a:lvl1pPr marL="0" indent="0" algn="ctr">
              <a:buNone/>
              <a:defRPr sz="2000">
                <a:solidFill>
                  <a:schemeClr val="accent1"/>
                </a:solidFill>
              </a:defRPr>
            </a:lvl1pPr>
            <a:lvl2pPr marL="457200" indent="0" algn="ctr">
              <a:buNone/>
              <a:defRPr sz="2000">
                <a:solidFill>
                  <a:schemeClr val="accent1"/>
                </a:solidFill>
              </a:defRPr>
            </a:lvl2pPr>
            <a:lvl3pPr marL="914400" indent="0" algn="ctr">
              <a:buNone/>
              <a:defRPr sz="2000">
                <a:solidFill>
                  <a:schemeClr val="accent1"/>
                </a:solidFill>
              </a:defRPr>
            </a:lvl3pPr>
            <a:lvl4pPr marL="1371600" indent="0" algn="ctr">
              <a:buNone/>
              <a:defRPr sz="2000">
                <a:solidFill>
                  <a:schemeClr val="accent1"/>
                </a:solidFill>
              </a:defRPr>
            </a:lvl4pPr>
            <a:lvl5pPr marL="1828800" indent="0" algn="ctr">
              <a:buNone/>
              <a:defRPr sz="2000">
                <a:solidFill>
                  <a:schemeClr val="accent1"/>
                </a:solidFill>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4" name="Tijdelijke aanduiding voor datum 3"/>
          <p:cNvSpPr>
            <a:spLocks noGrp="1"/>
          </p:cNvSpPr>
          <p:nvPr>
            <p:ph type="dt" sz="half" idx="10"/>
          </p:nvPr>
        </p:nvSpPr>
        <p:spPr/>
        <p:txBody>
          <a:bodyPr/>
          <a:lstStyle>
            <a:lvl1pPr>
              <a:defRPr>
                <a:solidFill>
                  <a:schemeClr val="bg1"/>
                </a:solidFill>
              </a:defRPr>
            </a:lvl1pPr>
          </a:lstStyle>
          <a:p>
            <a:fld id="{D50E7C93-60E8-8648-8DE9-FA3C271682D0}" type="datetimeFigureOut">
              <a:rPr lang="nl-NL" smtClean="0"/>
              <a:pPr/>
              <a:t>15-3-2022</a:t>
            </a:fld>
            <a:endParaRPr lang="nl-NL" dirty="0"/>
          </a:p>
        </p:txBody>
      </p:sp>
      <p:sp>
        <p:nvSpPr>
          <p:cNvPr id="5" name="Tijdelijke aanduiding voor voettekst 4"/>
          <p:cNvSpPr>
            <a:spLocks noGrp="1"/>
          </p:cNvSpPr>
          <p:nvPr>
            <p:ph type="ftr" sz="quarter" idx="11"/>
          </p:nvPr>
        </p:nvSpPr>
        <p:spPr/>
        <p:txBody>
          <a:bodyPr/>
          <a:lstStyle>
            <a:lvl1pPr>
              <a:defRPr>
                <a:solidFill>
                  <a:schemeClr val="bg1"/>
                </a:solidFill>
              </a:defRPr>
            </a:lvl1pPr>
          </a:lstStyle>
          <a:p>
            <a:endParaRPr lang="nl-NL" dirty="0"/>
          </a:p>
        </p:txBody>
      </p:sp>
      <p:sp>
        <p:nvSpPr>
          <p:cNvPr id="6" name="Tijdelijke aanduiding voor dianummer 5"/>
          <p:cNvSpPr>
            <a:spLocks noGrp="1"/>
          </p:cNvSpPr>
          <p:nvPr>
            <p:ph type="sldNum" sz="quarter" idx="12"/>
          </p:nvPr>
        </p:nvSpPr>
        <p:spPr/>
        <p:txBody>
          <a:bodyPr/>
          <a:lstStyle>
            <a:lvl1pPr>
              <a:defRPr>
                <a:solidFill>
                  <a:schemeClr val="bg1"/>
                </a:solidFill>
              </a:defRPr>
            </a:lvl1pPr>
          </a:lstStyle>
          <a:p>
            <a:fld id="{3DD1B430-5217-004E-9578-39CC94448185}" type="slidenum">
              <a:rPr lang="nl-NL" smtClean="0"/>
              <a:pPr/>
              <a:t>‹nr.›</a:t>
            </a:fld>
            <a:endParaRPr lang="nl-NL" dirty="0"/>
          </a:p>
        </p:txBody>
      </p:sp>
      <p:sp>
        <p:nvSpPr>
          <p:cNvPr id="16" name="Rechthoek 15">
            <a:extLst>
              <a:ext uri="{FF2B5EF4-FFF2-40B4-BE49-F238E27FC236}">
                <a16:creationId xmlns:a16="http://schemas.microsoft.com/office/drawing/2014/main" id="{3E5634E9-8AA6-FD46-A02E-CC7D904FE21D}"/>
              </a:ext>
            </a:extLst>
          </p:cNvPr>
          <p:cNvSpPr/>
          <p:nvPr userDrawn="1"/>
        </p:nvSpPr>
        <p:spPr>
          <a:xfrm>
            <a:off x="0" y="2525295"/>
            <a:ext cx="12193200" cy="72000"/>
          </a:xfrm>
          <a:prstGeom prst="rect">
            <a:avLst/>
          </a:prstGeom>
          <a:gradFill>
            <a:gsLst>
              <a:gs pos="30000">
                <a:schemeClr val="accent1"/>
              </a:gs>
              <a:gs pos="69000">
                <a:schemeClr val="accent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17" name="Rechte verbindingslijn 16">
            <a:extLst>
              <a:ext uri="{FF2B5EF4-FFF2-40B4-BE49-F238E27FC236}">
                <a16:creationId xmlns:a16="http://schemas.microsoft.com/office/drawing/2014/main" id="{E427F353-D112-C743-82BF-A22300DD6C45}"/>
              </a:ext>
            </a:extLst>
          </p:cNvPr>
          <p:cNvCxnSpPr>
            <a:cxnSpLocks/>
          </p:cNvCxnSpPr>
          <p:nvPr userDrawn="1"/>
        </p:nvCxnSpPr>
        <p:spPr>
          <a:xfrm>
            <a:off x="838200" y="6302827"/>
            <a:ext cx="105156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21" name="Graphic 20">
            <a:extLst>
              <a:ext uri="{FF2B5EF4-FFF2-40B4-BE49-F238E27FC236}">
                <a16:creationId xmlns:a16="http://schemas.microsoft.com/office/drawing/2014/main" id="{73B1EF7F-F95F-FE40-B87C-55AB67698C7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131874" y="6414781"/>
            <a:ext cx="1221926" cy="246735"/>
          </a:xfrm>
          <a:prstGeom prst="rect">
            <a:avLst/>
          </a:prstGeom>
        </p:spPr>
      </p:pic>
      <p:pic>
        <p:nvPicPr>
          <p:cNvPr id="25" name="Afbeelding 24">
            <a:extLst>
              <a:ext uri="{FF2B5EF4-FFF2-40B4-BE49-F238E27FC236}">
                <a16:creationId xmlns:a16="http://schemas.microsoft.com/office/drawing/2014/main" id="{F4C483D7-89ED-5B41-A01C-B1C2D0485167}"/>
              </a:ext>
            </a:extLst>
          </p:cNvPr>
          <p:cNvPicPr>
            <a:picLocks noChangeAspect="1"/>
          </p:cNvPicPr>
          <p:nvPr userDrawn="1"/>
        </p:nvPicPr>
        <p:blipFill>
          <a:blip r:embed="rId4">
            <a:alphaModFix amt="15000"/>
          </a:blip>
          <a:stretch>
            <a:fillRect/>
          </a:stretch>
        </p:blipFill>
        <p:spPr>
          <a:xfrm rot="-600000">
            <a:off x="-2732251" y="2974151"/>
            <a:ext cx="6902278" cy="6487387"/>
          </a:xfrm>
          <a:prstGeom prst="rect">
            <a:avLst/>
          </a:prstGeom>
        </p:spPr>
      </p:pic>
    </p:spTree>
    <p:extLst>
      <p:ext uri="{BB962C8B-B14F-4D97-AF65-F5344CB8AC3E}">
        <p14:creationId xmlns:p14="http://schemas.microsoft.com/office/powerpoint/2010/main" val="307068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accent2"/>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838200" y="134880"/>
            <a:ext cx="10515600" cy="5969891"/>
          </a:xfrm>
        </p:spPr>
        <p:txBody>
          <a:bodyPr>
            <a:normAutofit/>
          </a:bodyPr>
          <a:lstStyle>
            <a:lvl1pPr algn="ctr">
              <a:defRPr sz="6000">
                <a:solidFill>
                  <a:schemeClr val="bg1"/>
                </a:solidFill>
              </a:defRPr>
            </a:lvl1pPr>
          </a:lstStyle>
          <a:p>
            <a:r>
              <a:rPr lang="nl-NL"/>
              <a:t>Klik om stijl te bewerken</a:t>
            </a:r>
            <a:endParaRPr lang="nl-NL" dirty="0"/>
          </a:p>
        </p:txBody>
      </p:sp>
      <p:sp>
        <p:nvSpPr>
          <p:cNvPr id="4" name="Tijdelijke aanduiding voor datum 3"/>
          <p:cNvSpPr>
            <a:spLocks noGrp="1"/>
          </p:cNvSpPr>
          <p:nvPr>
            <p:ph type="dt" sz="half" idx="10"/>
          </p:nvPr>
        </p:nvSpPr>
        <p:spPr/>
        <p:txBody>
          <a:bodyPr/>
          <a:lstStyle>
            <a:lvl1pPr>
              <a:defRPr>
                <a:solidFill>
                  <a:schemeClr val="bg1"/>
                </a:solidFill>
              </a:defRPr>
            </a:lvl1pPr>
          </a:lstStyle>
          <a:p>
            <a:fld id="{D50E7C93-60E8-8648-8DE9-FA3C271682D0}" type="datetimeFigureOut">
              <a:rPr lang="nl-NL" smtClean="0"/>
              <a:pPr/>
              <a:t>15-3-2022</a:t>
            </a:fld>
            <a:endParaRPr lang="nl-NL" dirty="0"/>
          </a:p>
        </p:txBody>
      </p:sp>
      <p:sp>
        <p:nvSpPr>
          <p:cNvPr id="5" name="Tijdelijke aanduiding voor voettekst 4"/>
          <p:cNvSpPr>
            <a:spLocks noGrp="1"/>
          </p:cNvSpPr>
          <p:nvPr>
            <p:ph type="ftr" sz="quarter" idx="11"/>
          </p:nvPr>
        </p:nvSpPr>
        <p:spPr/>
        <p:txBody>
          <a:bodyPr/>
          <a:lstStyle>
            <a:lvl1pPr>
              <a:defRPr>
                <a:solidFill>
                  <a:schemeClr val="bg1"/>
                </a:solidFill>
              </a:defRPr>
            </a:lvl1pPr>
          </a:lstStyle>
          <a:p>
            <a:endParaRPr lang="nl-NL" dirty="0"/>
          </a:p>
        </p:txBody>
      </p:sp>
      <p:sp>
        <p:nvSpPr>
          <p:cNvPr id="6" name="Tijdelijke aanduiding voor dianummer 5"/>
          <p:cNvSpPr>
            <a:spLocks noGrp="1"/>
          </p:cNvSpPr>
          <p:nvPr>
            <p:ph type="sldNum" sz="quarter" idx="12"/>
          </p:nvPr>
        </p:nvSpPr>
        <p:spPr/>
        <p:txBody>
          <a:bodyPr/>
          <a:lstStyle>
            <a:lvl1pPr>
              <a:defRPr>
                <a:solidFill>
                  <a:schemeClr val="bg1"/>
                </a:solidFill>
              </a:defRPr>
            </a:lvl1pPr>
          </a:lstStyle>
          <a:p>
            <a:fld id="{3DD1B430-5217-004E-9578-39CC94448185}" type="slidenum">
              <a:rPr lang="nl-NL" smtClean="0"/>
              <a:pPr/>
              <a:t>‹nr.›</a:t>
            </a:fld>
            <a:endParaRPr lang="nl-NL" dirty="0"/>
          </a:p>
        </p:txBody>
      </p:sp>
      <p:cxnSp>
        <p:nvCxnSpPr>
          <p:cNvPr id="8" name="Rechte verbindingslijn 7">
            <a:extLst>
              <a:ext uri="{FF2B5EF4-FFF2-40B4-BE49-F238E27FC236}">
                <a16:creationId xmlns:a16="http://schemas.microsoft.com/office/drawing/2014/main" id="{B304C7EF-C63D-2943-ADE3-A858A74F61A4}"/>
              </a:ext>
            </a:extLst>
          </p:cNvPr>
          <p:cNvCxnSpPr>
            <a:cxnSpLocks/>
          </p:cNvCxnSpPr>
          <p:nvPr userDrawn="1"/>
        </p:nvCxnSpPr>
        <p:spPr>
          <a:xfrm>
            <a:off x="838200" y="6302827"/>
            <a:ext cx="105156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0" name="Graphic 9">
            <a:extLst>
              <a:ext uri="{FF2B5EF4-FFF2-40B4-BE49-F238E27FC236}">
                <a16:creationId xmlns:a16="http://schemas.microsoft.com/office/drawing/2014/main" id="{40472C13-44DB-0049-B4B6-6ED2AA6FD0E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131874" y="6414781"/>
            <a:ext cx="1221926" cy="246735"/>
          </a:xfrm>
          <a:prstGeom prst="rect">
            <a:avLst/>
          </a:prstGeom>
        </p:spPr>
      </p:pic>
      <p:pic>
        <p:nvPicPr>
          <p:cNvPr id="13" name="Afbeelding 12">
            <a:extLst>
              <a:ext uri="{FF2B5EF4-FFF2-40B4-BE49-F238E27FC236}">
                <a16:creationId xmlns:a16="http://schemas.microsoft.com/office/drawing/2014/main" id="{12E78FE6-7FB4-BD4D-9DC3-9002E19E458B}"/>
              </a:ext>
            </a:extLst>
          </p:cNvPr>
          <p:cNvPicPr>
            <a:picLocks noChangeAspect="1"/>
          </p:cNvPicPr>
          <p:nvPr userDrawn="1"/>
        </p:nvPicPr>
        <p:blipFill>
          <a:blip r:embed="rId4">
            <a:alphaModFix amt="10000"/>
          </a:blip>
          <a:stretch>
            <a:fillRect/>
          </a:stretch>
        </p:blipFill>
        <p:spPr>
          <a:xfrm rot="-600000">
            <a:off x="6708659" y="-3367368"/>
            <a:ext cx="9290280" cy="8731848"/>
          </a:xfrm>
          <a:prstGeom prst="rect">
            <a:avLst/>
          </a:prstGeom>
        </p:spPr>
      </p:pic>
    </p:spTree>
    <p:extLst>
      <p:ext uri="{BB962C8B-B14F-4D97-AF65-F5344CB8AC3E}">
        <p14:creationId xmlns:p14="http://schemas.microsoft.com/office/powerpoint/2010/main" val="624396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Highlight">
    <p:bg>
      <p:bgPr>
        <a:solidFill>
          <a:schemeClr val="accent4"/>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838201" y="365125"/>
            <a:ext cx="7187360" cy="1325563"/>
          </a:xfrm>
        </p:spPr>
        <p:txBody>
          <a:bodyPr/>
          <a:lstStyle>
            <a:lvl1pPr>
              <a:defRPr b="0">
                <a:solidFill>
                  <a:schemeClr val="accent1"/>
                </a:solidFill>
              </a:defRPr>
            </a:lvl1pPr>
          </a:lstStyle>
          <a:p>
            <a:r>
              <a:rPr lang="nl-NL"/>
              <a:t>Klik om stijl te bewerken</a:t>
            </a:r>
            <a:endParaRPr lang="nl-NL" dirty="0"/>
          </a:p>
        </p:txBody>
      </p:sp>
      <p:sp>
        <p:nvSpPr>
          <p:cNvPr id="3" name="Tijdelijke aanduiding voor inhoud 2"/>
          <p:cNvSpPr>
            <a:spLocks noGrp="1"/>
          </p:cNvSpPr>
          <p:nvPr>
            <p:ph idx="1"/>
          </p:nvPr>
        </p:nvSpPr>
        <p:spPr>
          <a:xfrm>
            <a:off x="838201" y="1825625"/>
            <a:ext cx="7187360" cy="4351338"/>
          </a:xfrm>
        </p:spPr>
        <p:txBody>
          <a:bodyPr/>
          <a:lstStyle>
            <a:lvl1pPr marL="228600" indent="-228600">
              <a:buClr>
                <a:schemeClr val="accent1"/>
              </a:buClr>
              <a:buFont typeface="Wingdings" pitchFamily="2" charset="2"/>
              <a:buChar char="ü"/>
              <a:defRPr>
                <a:solidFill>
                  <a:schemeClr val="accent1"/>
                </a:solidFill>
              </a:defRPr>
            </a:lvl1pPr>
            <a:lvl2pPr marL="685800" indent="-228600">
              <a:buClr>
                <a:schemeClr val="accent1"/>
              </a:buClr>
              <a:buFont typeface="Wingdings" pitchFamily="2" charset="2"/>
              <a:buChar char="ü"/>
              <a:defRPr>
                <a:solidFill>
                  <a:schemeClr val="accent1"/>
                </a:solidFill>
              </a:defRPr>
            </a:lvl2pPr>
            <a:lvl3pPr marL="1143000" indent="-228600">
              <a:buClr>
                <a:schemeClr val="accent1"/>
              </a:buClr>
              <a:buFont typeface="Wingdings" pitchFamily="2" charset="2"/>
              <a:buChar char="ü"/>
              <a:defRPr>
                <a:solidFill>
                  <a:schemeClr val="accent1"/>
                </a:solidFill>
              </a:defRPr>
            </a:lvl3pPr>
            <a:lvl4pPr marL="1600200" indent="-228600">
              <a:buClr>
                <a:schemeClr val="accent1"/>
              </a:buClr>
              <a:buFont typeface="Wingdings" pitchFamily="2" charset="2"/>
              <a:buChar char="ü"/>
              <a:defRPr>
                <a:solidFill>
                  <a:schemeClr val="accent1"/>
                </a:solidFill>
              </a:defRPr>
            </a:lvl4pPr>
            <a:lvl5pPr marL="2057400" indent="-228600">
              <a:buClr>
                <a:schemeClr val="accent1"/>
              </a:buClr>
              <a:buFont typeface="Wingdings" pitchFamily="2" charset="2"/>
              <a:buChar char="ü"/>
              <a:defRPr>
                <a:solidFill>
                  <a:schemeClr val="accent1"/>
                </a:solidFill>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4" name="Tijdelijke aanduiding voor datum 3"/>
          <p:cNvSpPr>
            <a:spLocks noGrp="1"/>
          </p:cNvSpPr>
          <p:nvPr>
            <p:ph type="dt" sz="half" idx="10"/>
          </p:nvPr>
        </p:nvSpPr>
        <p:spPr/>
        <p:txBody>
          <a:bodyPr/>
          <a:lstStyle>
            <a:lvl1pPr>
              <a:defRPr>
                <a:solidFill>
                  <a:schemeClr val="bg1"/>
                </a:solidFill>
              </a:defRPr>
            </a:lvl1pPr>
          </a:lstStyle>
          <a:p>
            <a:fld id="{D50E7C93-60E8-8648-8DE9-FA3C271682D0}" type="datetimeFigureOut">
              <a:rPr lang="nl-NL" smtClean="0"/>
              <a:pPr/>
              <a:t>15-3-2022</a:t>
            </a:fld>
            <a:endParaRPr lang="nl-NL" dirty="0"/>
          </a:p>
        </p:txBody>
      </p:sp>
      <p:sp>
        <p:nvSpPr>
          <p:cNvPr id="5" name="Tijdelijke aanduiding voor voettekst 4"/>
          <p:cNvSpPr>
            <a:spLocks noGrp="1"/>
          </p:cNvSpPr>
          <p:nvPr>
            <p:ph type="ftr" sz="quarter" idx="11"/>
          </p:nvPr>
        </p:nvSpPr>
        <p:spPr/>
        <p:txBody>
          <a:bodyPr/>
          <a:lstStyle>
            <a:lvl1pPr>
              <a:defRPr>
                <a:solidFill>
                  <a:schemeClr val="bg1"/>
                </a:solidFill>
              </a:defRPr>
            </a:lvl1pPr>
          </a:lstStyle>
          <a:p>
            <a:endParaRPr lang="nl-NL" dirty="0"/>
          </a:p>
        </p:txBody>
      </p:sp>
      <p:sp>
        <p:nvSpPr>
          <p:cNvPr id="6" name="Tijdelijke aanduiding voor dianummer 5"/>
          <p:cNvSpPr>
            <a:spLocks noGrp="1"/>
          </p:cNvSpPr>
          <p:nvPr>
            <p:ph type="sldNum" sz="quarter" idx="12"/>
          </p:nvPr>
        </p:nvSpPr>
        <p:spPr/>
        <p:txBody>
          <a:bodyPr/>
          <a:lstStyle>
            <a:lvl1pPr>
              <a:defRPr>
                <a:solidFill>
                  <a:schemeClr val="bg1"/>
                </a:solidFill>
              </a:defRPr>
            </a:lvl1pPr>
          </a:lstStyle>
          <a:p>
            <a:fld id="{3DD1B430-5217-004E-9578-39CC94448185}" type="slidenum">
              <a:rPr lang="nl-NL" smtClean="0"/>
              <a:pPr/>
              <a:t>‹nr.›</a:t>
            </a:fld>
            <a:endParaRPr lang="nl-NL" dirty="0"/>
          </a:p>
        </p:txBody>
      </p:sp>
      <p:cxnSp>
        <p:nvCxnSpPr>
          <p:cNvPr id="9" name="Rechte verbindingslijn 8">
            <a:extLst>
              <a:ext uri="{FF2B5EF4-FFF2-40B4-BE49-F238E27FC236}">
                <a16:creationId xmlns:a16="http://schemas.microsoft.com/office/drawing/2014/main" id="{FA581838-2644-F745-AD57-BCC51AA787D8}"/>
              </a:ext>
            </a:extLst>
          </p:cNvPr>
          <p:cNvCxnSpPr>
            <a:cxnSpLocks/>
          </p:cNvCxnSpPr>
          <p:nvPr userDrawn="1"/>
        </p:nvCxnSpPr>
        <p:spPr>
          <a:xfrm>
            <a:off x="838200" y="6302827"/>
            <a:ext cx="105156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Graphic 10">
            <a:extLst>
              <a:ext uri="{FF2B5EF4-FFF2-40B4-BE49-F238E27FC236}">
                <a16:creationId xmlns:a16="http://schemas.microsoft.com/office/drawing/2014/main" id="{F7A9C933-3BBA-8B4C-82BE-7B8CEBF66DB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131874" y="6414781"/>
            <a:ext cx="1221926" cy="246735"/>
          </a:xfrm>
          <a:prstGeom prst="rect">
            <a:avLst/>
          </a:prstGeom>
        </p:spPr>
      </p:pic>
      <p:pic>
        <p:nvPicPr>
          <p:cNvPr id="20" name="Graphic 19">
            <a:extLst>
              <a:ext uri="{FF2B5EF4-FFF2-40B4-BE49-F238E27FC236}">
                <a16:creationId xmlns:a16="http://schemas.microsoft.com/office/drawing/2014/main" id="{7D15B3F7-2ED3-4447-9D99-4CD1C6F1335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340908" y="1690688"/>
            <a:ext cx="2753014" cy="2753014"/>
          </a:xfrm>
          <a:prstGeom prst="rect">
            <a:avLst/>
          </a:prstGeom>
        </p:spPr>
      </p:pic>
    </p:spTree>
    <p:extLst>
      <p:ext uri="{BB962C8B-B14F-4D97-AF65-F5344CB8AC3E}">
        <p14:creationId xmlns:p14="http://schemas.microsoft.com/office/powerpoint/2010/main" val="705020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slideLayout" Target="../slideLayouts/slideLayout16.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slideLayout" Target="../slideLayouts/slideLayout15.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CEB02131-22DB-4754-A433-C2056EBF56D5}"/>
              </a:ext>
            </a:extLst>
          </p:cNvPr>
          <p:cNvSpPr>
            <a:spLocks noGrp="1"/>
          </p:cNvSpPr>
          <p:nvPr>
            <p:ph type="title"/>
          </p:nvPr>
        </p:nvSpPr>
        <p:spPr>
          <a:xfrm>
            <a:off x="432000" y="432000"/>
            <a:ext cx="11340000" cy="540000"/>
          </a:xfrm>
          <a:prstGeom prst="rect">
            <a:avLst/>
          </a:prstGeom>
        </p:spPr>
        <p:txBody>
          <a:bodyPr vert="horz" lIns="0" tIns="0" rIns="0" bIns="0" rtlCol="0" anchor="t">
            <a:normAutofit/>
          </a:bodyPr>
          <a:lstStyle/>
          <a:p>
            <a:pPr rtl="0"/>
            <a:r>
              <a:rPr lang="nl-NL" dirty="0"/>
              <a:t>Klik om de titelstijl van het model te bewerken</a:t>
            </a:r>
          </a:p>
        </p:txBody>
      </p:sp>
      <p:sp>
        <p:nvSpPr>
          <p:cNvPr id="3" name="Tijdelijke aanduiding voor tekst 2">
            <a:extLst>
              <a:ext uri="{FF2B5EF4-FFF2-40B4-BE49-F238E27FC236}">
                <a16:creationId xmlns:a16="http://schemas.microsoft.com/office/drawing/2014/main" id="{C0150D3D-41CA-4DC7-907E-3C00ACD28A37}"/>
              </a:ext>
            </a:extLst>
          </p:cNvPr>
          <p:cNvSpPr>
            <a:spLocks noGrp="1"/>
          </p:cNvSpPr>
          <p:nvPr>
            <p:ph type="body" idx="1"/>
          </p:nvPr>
        </p:nvSpPr>
        <p:spPr>
          <a:xfrm>
            <a:off x="431999" y="1224000"/>
            <a:ext cx="11339999" cy="4858748"/>
          </a:xfrm>
          <a:prstGeom prst="rect">
            <a:avLst/>
          </a:prstGeom>
        </p:spPr>
        <p:txBody>
          <a:bodyPr vert="horz" lIns="91440" tIns="45720" rIns="91440" bIns="45720" rtlCol="0">
            <a:normAutofit/>
          </a:bodyPr>
          <a:lstStyle/>
          <a:p>
            <a:pPr lvl="0" rtl="0"/>
            <a:r>
              <a:rPr lang="nl-NL" dirty="0"/>
              <a:t>Tekststijlen van het model bewerken</a:t>
            </a:r>
          </a:p>
          <a:p>
            <a:pPr lvl="1" rtl="0"/>
            <a:r>
              <a:rPr lang="nl-NL" dirty="0"/>
              <a:t>Tweede niveau</a:t>
            </a:r>
          </a:p>
          <a:p>
            <a:pPr lvl="2" rtl="0"/>
            <a:r>
              <a:rPr lang="nl-NL" dirty="0"/>
              <a:t>Derde niveau</a:t>
            </a:r>
          </a:p>
          <a:p>
            <a:pPr lvl="3" rtl="0"/>
            <a:r>
              <a:rPr lang="nl-NL" dirty="0"/>
              <a:t>Vierde niveau</a:t>
            </a:r>
          </a:p>
          <a:p>
            <a:pPr lvl="4" rtl="0"/>
            <a:r>
              <a:rPr lang="nl-NL" dirty="0"/>
              <a:t>Vijfde niveau</a:t>
            </a:r>
          </a:p>
        </p:txBody>
      </p:sp>
      <p:sp>
        <p:nvSpPr>
          <p:cNvPr id="5" name="Tijdelijke aanduiding voor voettekst 4">
            <a:extLst>
              <a:ext uri="{FF2B5EF4-FFF2-40B4-BE49-F238E27FC236}">
                <a16:creationId xmlns:a16="http://schemas.microsoft.com/office/drawing/2014/main" id="{7806C7A0-E91C-4A95-B866-B5D3FEE09319}"/>
              </a:ext>
            </a:extLst>
          </p:cNvPr>
          <p:cNvSpPr>
            <a:spLocks noGrp="1"/>
          </p:cNvSpPr>
          <p:nvPr>
            <p:ph type="ftr" sz="quarter" idx="3"/>
          </p:nvPr>
        </p:nvSpPr>
        <p:spPr>
          <a:xfrm>
            <a:off x="431999" y="6356350"/>
            <a:ext cx="4114800" cy="365125"/>
          </a:xfrm>
          <a:prstGeom prst="rect">
            <a:avLst/>
          </a:prstGeom>
        </p:spPr>
        <p:txBody>
          <a:bodyPr vert="horz" lIns="91440" tIns="45720" rIns="91440" bIns="45720" rtlCol="0" anchor="ctr"/>
          <a:lstStyle>
            <a:lvl1pPr algn="l">
              <a:defRPr sz="1200">
                <a:solidFill>
                  <a:schemeClr val="tx1">
                    <a:tint val="75000"/>
                  </a:schemeClr>
                </a:solidFill>
                <a:latin typeface="Trebuchet MS" panose="020B0603020202020204" pitchFamily="34" charset="0"/>
              </a:defRPr>
            </a:lvl1pPr>
          </a:lstStyle>
          <a:p>
            <a:endParaRPr lang="nl-NL" dirty="0"/>
          </a:p>
        </p:txBody>
      </p:sp>
      <p:sp>
        <p:nvSpPr>
          <p:cNvPr id="6" name="Tijdelijke aanduiding voor dianummer 5">
            <a:extLst>
              <a:ext uri="{FF2B5EF4-FFF2-40B4-BE49-F238E27FC236}">
                <a16:creationId xmlns:a16="http://schemas.microsoft.com/office/drawing/2014/main" id="{42F51BA1-B199-498E-8F99-F7D1F5869B9F}"/>
              </a:ext>
            </a:extLst>
          </p:cNvPr>
          <p:cNvSpPr>
            <a:spLocks noGrp="1"/>
          </p:cNvSpPr>
          <p:nvPr>
            <p:ph type="sldNum" sz="quarter" idx="4"/>
          </p:nvPr>
        </p:nvSpPr>
        <p:spPr>
          <a:xfrm>
            <a:off x="9028798"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Trebuchet MS" panose="020B0603020202020204" pitchFamily="34" charset="0"/>
              </a:defRPr>
            </a:lvl1pPr>
          </a:lstStyle>
          <a:p>
            <a:fld id="{83ADE164-D45A-44D8-82C5-2E0962BB70DA}" type="slidenum">
              <a:rPr lang="nl-NL" smtClean="0"/>
              <a:pPr/>
              <a:t>‹nr.›</a:t>
            </a:fld>
            <a:endParaRPr lang="nl-NL" dirty="0"/>
          </a:p>
        </p:txBody>
      </p:sp>
    </p:spTree>
    <p:extLst>
      <p:ext uri="{BB962C8B-B14F-4D97-AF65-F5344CB8AC3E}">
        <p14:creationId xmlns:p14="http://schemas.microsoft.com/office/powerpoint/2010/main" val="1333287666"/>
      </p:ext>
    </p:extLst>
  </p:cSld>
  <p:clrMap bg1="lt1" tx1="dk1" bg2="lt2" tx2="dk2" accent1="accent1" accent2="accent2" accent3="accent3" accent4="accent4" accent5="accent5" accent6="accent6" hlink="hlink" folHlink="folHlink"/>
  <p:sldLayoutIdLst>
    <p:sldLayoutId id="2147483654" r:id="rId1"/>
    <p:sldLayoutId id="2147483659" r:id="rId2"/>
    <p:sldLayoutId id="2147483676" r:id="rId3"/>
  </p:sldLayoutIdLst>
  <p:txStyles>
    <p:titleStyle>
      <a:lvl1pPr algn="l" defTabSz="914400" rtl="0" eaLnBrk="1" latinLnBrk="0" hangingPunct="1">
        <a:lnSpc>
          <a:spcPct val="90000"/>
        </a:lnSpc>
        <a:spcBef>
          <a:spcPct val="0"/>
        </a:spcBef>
        <a:buNone/>
        <a:defRPr sz="3200" kern="1200">
          <a:solidFill>
            <a:schemeClr val="tx1"/>
          </a:solidFill>
          <a:latin typeface="Trebuchet MS" panose="020B0603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rebuchet MS" panose="020B06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rebuchet MS" panose="020B06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rebuchet MS" panose="020B06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nl-NL" dirty="0"/>
              <a:t>Titelstijl van model bewerken</a:t>
            </a:r>
          </a:p>
        </p:txBody>
      </p:sp>
      <p:sp>
        <p:nvSpPr>
          <p:cNvPr id="3" name="Tijdelijke aanduiding voor tekst 2"/>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datum 3"/>
          <p:cNvSpPr>
            <a:spLocks noGrp="1"/>
          </p:cNvSpPr>
          <p:nvPr>
            <p:ph type="dt" sz="half" idx="2"/>
          </p:nvPr>
        </p:nvSpPr>
        <p:spPr>
          <a:xfrm>
            <a:off x="6713495" y="6356350"/>
            <a:ext cx="810985" cy="365125"/>
          </a:xfrm>
          <a:prstGeom prst="rect">
            <a:avLst/>
          </a:prstGeom>
        </p:spPr>
        <p:txBody>
          <a:bodyPr vert="horz" lIns="91440" tIns="45720" rIns="91440" bIns="45720" rtlCol="0" anchor="ctr"/>
          <a:lstStyle>
            <a:lvl1pPr algn="l">
              <a:defRPr sz="1000" b="0" i="0">
                <a:solidFill>
                  <a:schemeClr val="tx1"/>
                </a:solidFill>
                <a:latin typeface="Calibri" panose="020F0502020204030204" pitchFamily="34" charset="0"/>
                <a:ea typeface="Calibri" panose="020F0502020204030204" pitchFamily="34" charset="0"/>
              </a:defRPr>
            </a:lvl1pPr>
          </a:lstStyle>
          <a:p>
            <a:fld id="{D50E7C93-60E8-8648-8DE9-FA3C271682D0}" type="datetimeFigureOut">
              <a:rPr lang="nl-NL" smtClean="0"/>
              <a:pPr/>
              <a:t>15-3-2022</a:t>
            </a:fld>
            <a:endParaRPr lang="nl-NL" dirty="0"/>
          </a:p>
        </p:txBody>
      </p:sp>
      <p:sp>
        <p:nvSpPr>
          <p:cNvPr id="5" name="Tijdelijke aanduiding voor voettekst 4"/>
          <p:cNvSpPr>
            <a:spLocks noGrp="1"/>
          </p:cNvSpPr>
          <p:nvPr>
            <p:ph type="ftr" sz="quarter" idx="3"/>
          </p:nvPr>
        </p:nvSpPr>
        <p:spPr>
          <a:xfrm>
            <a:off x="838200" y="6356350"/>
            <a:ext cx="5323114" cy="365125"/>
          </a:xfrm>
          <a:prstGeom prst="rect">
            <a:avLst/>
          </a:prstGeom>
        </p:spPr>
        <p:txBody>
          <a:bodyPr vert="horz" lIns="91440" tIns="45720" rIns="91440" bIns="45720" rtlCol="0" anchor="ctr"/>
          <a:lstStyle>
            <a:lvl1pPr algn="l">
              <a:defRPr sz="1000" b="0" i="0">
                <a:solidFill>
                  <a:schemeClr val="tx1"/>
                </a:solidFill>
                <a:latin typeface="Calibri" panose="020F0502020204030204" pitchFamily="34" charset="0"/>
                <a:ea typeface="Calibri" panose="020F0502020204030204" pitchFamily="34" charset="0"/>
              </a:defRPr>
            </a:lvl1pPr>
          </a:lstStyle>
          <a:p>
            <a:endParaRPr lang="nl-NL" dirty="0"/>
          </a:p>
        </p:txBody>
      </p:sp>
      <p:sp>
        <p:nvSpPr>
          <p:cNvPr id="6" name="Tijdelijke aanduiding voor dianummer 5"/>
          <p:cNvSpPr>
            <a:spLocks noGrp="1"/>
          </p:cNvSpPr>
          <p:nvPr>
            <p:ph type="sldNum" sz="quarter" idx="4"/>
          </p:nvPr>
        </p:nvSpPr>
        <p:spPr>
          <a:xfrm>
            <a:off x="7935416" y="6356350"/>
            <a:ext cx="810985" cy="365125"/>
          </a:xfrm>
          <a:prstGeom prst="rect">
            <a:avLst/>
          </a:prstGeom>
        </p:spPr>
        <p:txBody>
          <a:bodyPr vert="horz" lIns="91440" tIns="45720" rIns="91440" bIns="45720" rtlCol="0" anchor="ctr"/>
          <a:lstStyle>
            <a:lvl1pPr algn="r">
              <a:defRPr sz="1200" b="0" i="0">
                <a:solidFill>
                  <a:schemeClr val="tx1"/>
                </a:solidFill>
                <a:latin typeface="Calibri" panose="020F0502020204030204" pitchFamily="34" charset="0"/>
                <a:ea typeface="Calibri" panose="020F0502020204030204" pitchFamily="34" charset="0"/>
              </a:defRPr>
            </a:lvl1pPr>
          </a:lstStyle>
          <a:p>
            <a:fld id="{3DD1B430-5217-004E-9578-39CC94448185}" type="slidenum">
              <a:rPr lang="nl-NL" smtClean="0"/>
              <a:pPr/>
              <a:t>‹nr.›</a:t>
            </a:fld>
            <a:endParaRPr lang="nl-NL" dirty="0"/>
          </a:p>
        </p:txBody>
      </p:sp>
    </p:spTree>
    <p:extLst>
      <p:ext uri="{BB962C8B-B14F-4D97-AF65-F5344CB8AC3E}">
        <p14:creationId xmlns:p14="http://schemas.microsoft.com/office/powerpoint/2010/main" val="3141605407"/>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2" r:id="rId10"/>
    <p:sldLayoutId id="2147483673" r:id="rId11"/>
    <p:sldLayoutId id="2147483674" r:id="rId12"/>
    <p:sldLayoutId id="2147483675"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b="0" i="0" kern="1200">
          <a:solidFill>
            <a:schemeClr val="accent1"/>
          </a:solidFill>
          <a:latin typeface="Calibri" panose="020F0502020204030204" pitchFamily="34" charset="0"/>
          <a:ea typeface="Calibri" panose="020F0502020204030204" pitchFamily="34" charset="0"/>
          <a:cs typeface="+mj-cs"/>
        </a:defRPr>
      </a:lvl1pPr>
    </p:titleStyle>
    <p:bodyStyle>
      <a:lvl1pPr marL="228600" indent="-228600" algn="l" defTabSz="914400" rtl="0" eaLnBrk="1" latinLnBrk="0" hangingPunct="1">
        <a:lnSpc>
          <a:spcPct val="100000"/>
        </a:lnSpc>
        <a:spcBef>
          <a:spcPts val="800"/>
        </a:spcBef>
        <a:buFont typeface="Arial"/>
        <a:buChar char="•"/>
        <a:defRPr sz="2400" b="0" i="0" kern="1200">
          <a:solidFill>
            <a:schemeClr val="accent1"/>
          </a:solidFill>
          <a:latin typeface="Calibri" panose="020F0502020204030204" pitchFamily="34" charset="0"/>
          <a:ea typeface="Calibri" panose="020F0502020204030204" pitchFamily="34" charset="0"/>
          <a:cs typeface="+mn-cs"/>
        </a:defRPr>
      </a:lvl1pPr>
      <a:lvl2pPr marL="685800" indent="-228600" algn="l" defTabSz="914400" rtl="0" eaLnBrk="1" latinLnBrk="0" hangingPunct="1">
        <a:lnSpc>
          <a:spcPct val="100000"/>
        </a:lnSpc>
        <a:spcBef>
          <a:spcPts val="500"/>
        </a:spcBef>
        <a:buFont typeface="Systeemlettertype"/>
        <a:buChar char="–"/>
        <a:defRPr sz="2000" b="0" i="0" kern="1200">
          <a:solidFill>
            <a:schemeClr val="accent1"/>
          </a:solidFill>
          <a:latin typeface="Calibri" panose="020F0502020204030204" pitchFamily="34" charset="0"/>
          <a:ea typeface="Calibri" panose="020F0502020204030204" pitchFamily="34" charset="0"/>
          <a:cs typeface="+mn-cs"/>
        </a:defRPr>
      </a:lvl2pPr>
      <a:lvl3pPr marL="1143000" indent="-228600" algn="l" defTabSz="914400" rtl="0" eaLnBrk="1" latinLnBrk="0" hangingPunct="1">
        <a:lnSpc>
          <a:spcPct val="100000"/>
        </a:lnSpc>
        <a:spcBef>
          <a:spcPts val="500"/>
        </a:spcBef>
        <a:buFont typeface="Arial"/>
        <a:buChar char="•"/>
        <a:defRPr sz="1800" b="0" i="0" kern="1200">
          <a:solidFill>
            <a:schemeClr val="accent1"/>
          </a:solidFill>
          <a:latin typeface="Calibri" panose="020F0502020204030204" pitchFamily="34" charset="0"/>
          <a:ea typeface="Calibri" panose="020F0502020204030204" pitchFamily="34" charset="0"/>
          <a:cs typeface="+mn-cs"/>
        </a:defRPr>
      </a:lvl3pPr>
      <a:lvl4pPr marL="1600200" indent="-228600" algn="l" defTabSz="914400" rtl="0" eaLnBrk="1" latinLnBrk="0" hangingPunct="1">
        <a:lnSpc>
          <a:spcPct val="100000"/>
        </a:lnSpc>
        <a:spcBef>
          <a:spcPts val="500"/>
        </a:spcBef>
        <a:buFont typeface="Systeemlettertype"/>
        <a:buChar char="–"/>
        <a:defRPr sz="1600" b="0" i="0" kern="1200">
          <a:solidFill>
            <a:schemeClr val="accent1"/>
          </a:solidFill>
          <a:latin typeface="Calibri" panose="020F0502020204030204" pitchFamily="34" charset="0"/>
          <a:ea typeface="Calibri" panose="020F0502020204030204" pitchFamily="34" charset="0"/>
          <a:cs typeface="+mn-cs"/>
        </a:defRPr>
      </a:lvl4pPr>
      <a:lvl5pPr marL="2057400" indent="-228600" algn="l" defTabSz="914400" rtl="0" eaLnBrk="1" latinLnBrk="0" hangingPunct="1">
        <a:lnSpc>
          <a:spcPct val="100000"/>
        </a:lnSpc>
        <a:spcBef>
          <a:spcPts val="500"/>
        </a:spcBef>
        <a:buFont typeface="Systeemlettertype"/>
        <a:buChar char="»"/>
        <a:defRPr sz="1400" b="0" i="0" kern="1200">
          <a:solidFill>
            <a:schemeClr val="accent1"/>
          </a:solidFill>
          <a:latin typeface="Calibri" panose="020F0502020204030204" pitchFamily="34" charset="0"/>
          <a:ea typeface="Calibri" panose="020F0502020204030204" pitchFamily="34" charset="0"/>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notesSlide" Target="../notesSlides/notesSlide2.xml"/><Relationship Id="rId7" Type="http://schemas.openxmlformats.org/officeDocument/2006/relationships/image" Target="../media/image20.png"/><Relationship Id="rId2" Type="http://schemas.openxmlformats.org/officeDocument/2006/relationships/slideLayout" Target="../slideLayouts/slideLayout13.xml"/><Relationship Id="rId1" Type="http://schemas.openxmlformats.org/officeDocument/2006/relationships/tags" Target="../tags/tag1.xml"/><Relationship Id="rId6" Type="http://schemas.openxmlformats.org/officeDocument/2006/relationships/image" Target="../media/image19.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jpeg"/><Relationship Id="rId9" Type="http://schemas.openxmlformats.org/officeDocument/2006/relationships/image" Target="../media/image22.png"/></Relationships>
</file>

<file path=ppt/slides/_rels/slide3.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notesSlide" Target="../notesSlides/notesSlide3.xml"/><Relationship Id="rId7" Type="http://schemas.openxmlformats.org/officeDocument/2006/relationships/image" Target="../media/image26.png"/><Relationship Id="rId2" Type="http://schemas.openxmlformats.org/officeDocument/2006/relationships/slideLayout" Target="../slideLayouts/slideLayout13.xml"/><Relationship Id="rId1" Type="http://schemas.openxmlformats.org/officeDocument/2006/relationships/tags" Target="../tags/tag2.xml"/><Relationship Id="rId6" Type="http://schemas.openxmlformats.org/officeDocument/2006/relationships/image" Target="../media/image25.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17.jpeg"/><Relationship Id="rId9" Type="http://schemas.openxmlformats.org/officeDocument/2006/relationships/image" Target="../media/image28.png"/></Relationships>
</file>

<file path=ppt/slides/_rels/slide4.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notesSlide" Target="../notesSlides/notesSlide4.xml"/><Relationship Id="rId7" Type="http://schemas.openxmlformats.org/officeDocument/2006/relationships/image" Target="../media/image26.png"/><Relationship Id="rId2" Type="http://schemas.openxmlformats.org/officeDocument/2006/relationships/slideLayout" Target="../slideLayouts/slideLayout13.xml"/><Relationship Id="rId1" Type="http://schemas.openxmlformats.org/officeDocument/2006/relationships/tags" Target="../tags/tag3.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17.jpeg"/><Relationship Id="rId9" Type="http://schemas.openxmlformats.org/officeDocument/2006/relationships/image" Target="../media/image28.png"/></Relationships>
</file>

<file path=ppt/slides/_rels/slide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notesSlide" Target="../notesSlides/notesSlide5.xml"/><Relationship Id="rId7" Type="http://schemas.openxmlformats.org/officeDocument/2006/relationships/image" Target="../media/image26.png"/><Relationship Id="rId2" Type="http://schemas.openxmlformats.org/officeDocument/2006/relationships/slideLayout" Target="../slideLayouts/slideLayout13.xml"/><Relationship Id="rId1" Type="http://schemas.openxmlformats.org/officeDocument/2006/relationships/tags" Target="../tags/tag4.xml"/><Relationship Id="rId6" Type="http://schemas.openxmlformats.org/officeDocument/2006/relationships/image" Target="../media/image25.png"/><Relationship Id="rId5" Type="http://schemas.openxmlformats.org/officeDocument/2006/relationships/image" Target="../media/image24.png"/><Relationship Id="rId10" Type="http://schemas.openxmlformats.org/officeDocument/2006/relationships/image" Target="../media/image31.emf"/><Relationship Id="rId4" Type="http://schemas.openxmlformats.org/officeDocument/2006/relationships/image" Target="../media/image17.jpeg"/><Relationship Id="rId9" Type="http://schemas.openxmlformats.org/officeDocument/2006/relationships/image" Target="../media/image28.png"/></Relationships>
</file>

<file path=ppt/slides/_rels/slide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notesSlide" Target="../notesSlides/notesSlide6.xml"/><Relationship Id="rId7" Type="http://schemas.openxmlformats.org/officeDocument/2006/relationships/image" Target="../media/image26.png"/><Relationship Id="rId2" Type="http://schemas.openxmlformats.org/officeDocument/2006/relationships/slideLayout" Target="../slideLayouts/slideLayout13.xml"/><Relationship Id="rId1" Type="http://schemas.openxmlformats.org/officeDocument/2006/relationships/tags" Target="../tags/tag5.xml"/><Relationship Id="rId6" Type="http://schemas.openxmlformats.org/officeDocument/2006/relationships/image" Target="../media/image25.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17.jpeg"/><Relationship Id="rId9" Type="http://schemas.openxmlformats.org/officeDocument/2006/relationships/image" Target="../media/image28.png"/></Relationships>
</file>

<file path=ppt/slides/_rels/slide7.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notesSlide" Target="../notesSlides/notesSlide7.xml"/><Relationship Id="rId7" Type="http://schemas.openxmlformats.org/officeDocument/2006/relationships/image" Target="../media/image26.png"/><Relationship Id="rId2" Type="http://schemas.openxmlformats.org/officeDocument/2006/relationships/slideLayout" Target="../slideLayouts/slideLayout13.xml"/><Relationship Id="rId1" Type="http://schemas.openxmlformats.org/officeDocument/2006/relationships/tags" Target="../tags/tag6.xml"/><Relationship Id="rId6" Type="http://schemas.openxmlformats.org/officeDocument/2006/relationships/image" Target="../media/image25.png"/><Relationship Id="rId11" Type="http://schemas.openxmlformats.org/officeDocument/2006/relationships/image" Target="../media/image29.png"/><Relationship Id="rId5" Type="http://schemas.openxmlformats.org/officeDocument/2006/relationships/image" Target="../media/image24.png"/><Relationship Id="rId10" Type="http://schemas.openxmlformats.org/officeDocument/2006/relationships/image" Target="../media/image30.png"/><Relationship Id="rId4" Type="http://schemas.openxmlformats.org/officeDocument/2006/relationships/image" Target="../media/image17.jpeg"/><Relationship Id="rId9" Type="http://schemas.openxmlformats.org/officeDocument/2006/relationships/image" Target="../media/image28.png"/></Relationships>
</file>

<file path=ppt/slides/_rels/slide8.xml.rels><?xml version="1.0" encoding="UTF-8" standalone="yes"?>
<Relationships xmlns="http://schemas.openxmlformats.org/package/2006/relationships"><Relationship Id="rId8" Type="http://schemas.openxmlformats.org/officeDocument/2006/relationships/hyperlink" Target="https://www.ukonnetwerk.nl/tools/SABA" TargetMode="External"/><Relationship Id="rId3" Type="http://schemas.openxmlformats.org/officeDocument/2006/relationships/image" Target="../media/image32.png"/><Relationship Id="rId7" Type="http://schemas.openxmlformats.org/officeDocument/2006/relationships/hyperlink" Target="http://www.ukonnetwerk.nl/themas/dementie-op-oudere-leeftijd/SABA/" TargetMode="External"/><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hyperlink" Target="http://www.zorgvoorbeter.nl/" TargetMode="External"/><Relationship Id="rId5" Type="http://schemas.openxmlformats.org/officeDocument/2006/relationships/hyperlink" Target="http://www.ukonnetwerk.nl/" TargetMode="External"/><Relationship Id="rId4" Type="http://schemas.openxmlformats.org/officeDocument/2006/relationships/hyperlink" Target="http://www.alzheimernederland.nl/" TargetMode="External"/><Relationship Id="rId9" Type="http://schemas.openxmlformats.org/officeDocument/2006/relationships/hyperlink" Target="mailto:ukon.elg@radboudumc.nl"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Tijdelijke aanduiding voor afbeelding 8">
            <a:extLst>
              <a:ext uri="{FF2B5EF4-FFF2-40B4-BE49-F238E27FC236}">
                <a16:creationId xmlns:a16="http://schemas.microsoft.com/office/drawing/2014/main" id="{393CA76F-45E6-7E44-9591-F8498701A710}"/>
              </a:ext>
            </a:extLst>
          </p:cNvPr>
          <p:cNvPicPr>
            <a:picLocks noGrp="1" noChangeAspect="1"/>
          </p:cNvPicPr>
          <p:nvPr>
            <p:ph type="pic" sz="quarter" idx="15"/>
          </p:nvPr>
        </p:nvPicPr>
        <p:blipFill>
          <a:blip r:embed="rId3"/>
          <a:srcRect/>
          <a:stretch>
            <a:fillRect/>
          </a:stretch>
        </p:blipFill>
        <p:spPr/>
      </p:pic>
    </p:spTree>
    <p:extLst>
      <p:ext uri="{BB962C8B-B14F-4D97-AF65-F5344CB8AC3E}">
        <p14:creationId xmlns:p14="http://schemas.microsoft.com/office/powerpoint/2010/main" val="25140211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Afbeelding 19">
            <a:extLst>
              <a:ext uri="{FF2B5EF4-FFF2-40B4-BE49-F238E27FC236}">
                <a16:creationId xmlns:a16="http://schemas.microsoft.com/office/drawing/2014/main" id="{BA6587EC-F8FC-0747-92F4-2FEDB835507E}"/>
              </a:ext>
            </a:extLst>
          </p:cNvPr>
          <p:cNvPicPr>
            <a:picLocks noChangeAspect="1"/>
          </p:cNvPicPr>
          <p:nvPr/>
        </p:nvPicPr>
        <p:blipFill>
          <a:blip r:embed="rId4"/>
          <a:stretch>
            <a:fillRect/>
          </a:stretch>
        </p:blipFill>
        <p:spPr>
          <a:xfrm>
            <a:off x="6350" y="6350"/>
            <a:ext cx="12179300" cy="6845300"/>
          </a:xfrm>
          <a:prstGeom prst="rect">
            <a:avLst/>
          </a:prstGeom>
        </p:spPr>
      </p:pic>
      <p:sp>
        <p:nvSpPr>
          <p:cNvPr id="2" name="Titel 1">
            <a:extLst>
              <a:ext uri="{FF2B5EF4-FFF2-40B4-BE49-F238E27FC236}">
                <a16:creationId xmlns:a16="http://schemas.microsoft.com/office/drawing/2014/main" id="{DB547EDB-EE30-4E8F-B339-66544BADECDB}"/>
              </a:ext>
            </a:extLst>
          </p:cNvPr>
          <p:cNvSpPr>
            <a:spLocks noGrp="1"/>
          </p:cNvSpPr>
          <p:nvPr>
            <p:ph type="title"/>
          </p:nvPr>
        </p:nvSpPr>
        <p:spPr>
          <a:xfrm>
            <a:off x="2512341" y="640914"/>
            <a:ext cx="6714787" cy="533400"/>
          </a:xfrm>
        </p:spPr>
        <p:txBody>
          <a:bodyPr/>
          <a:lstStyle/>
          <a:p>
            <a:r>
              <a:rPr lang="nl-NL" sz="3600" dirty="0">
                <a:solidFill>
                  <a:srgbClr val="00A195"/>
                </a:solidFill>
                <a:latin typeface="Source Sans Pro" panose="020B0503030403020204" pitchFamily="34" charset="0"/>
                <a:ea typeface="Source Sans Pro" panose="020B0503030403020204" pitchFamily="34" charset="0"/>
              </a:rPr>
              <a:t>Waarom aandacht voor apathie?</a:t>
            </a:r>
          </a:p>
        </p:txBody>
      </p:sp>
      <p:sp>
        <p:nvSpPr>
          <p:cNvPr id="21" name="Rechthoek 20">
            <a:extLst>
              <a:ext uri="{FF2B5EF4-FFF2-40B4-BE49-F238E27FC236}">
                <a16:creationId xmlns:a16="http://schemas.microsoft.com/office/drawing/2014/main" id="{D0D30ED2-1EAB-204D-8230-BC109DDCD252}"/>
              </a:ext>
            </a:extLst>
          </p:cNvPr>
          <p:cNvSpPr/>
          <p:nvPr/>
        </p:nvSpPr>
        <p:spPr>
          <a:xfrm>
            <a:off x="0" y="0"/>
            <a:ext cx="1605280" cy="685165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srgbClr val="00587F"/>
              </a:solidFill>
            </a:endParaRPr>
          </a:p>
        </p:txBody>
      </p:sp>
      <p:sp>
        <p:nvSpPr>
          <p:cNvPr id="22" name="Rechthoek: afgeronde hoeken 4">
            <a:extLst>
              <a:ext uri="{FF2B5EF4-FFF2-40B4-BE49-F238E27FC236}">
                <a16:creationId xmlns:a16="http://schemas.microsoft.com/office/drawing/2014/main" id="{2A57B957-021F-C847-9632-22E2D5A7794A}"/>
              </a:ext>
            </a:extLst>
          </p:cNvPr>
          <p:cNvSpPr txBox="1"/>
          <p:nvPr/>
        </p:nvSpPr>
        <p:spPr>
          <a:xfrm>
            <a:off x="-325258" y="79011"/>
            <a:ext cx="2300400" cy="1656000"/>
          </a:xfrm>
          <a:prstGeom prst="rect">
            <a:avLst/>
          </a:prstGeom>
          <a:noFill/>
          <a:ln>
            <a:noFill/>
          </a:ln>
          <a:effectLst/>
        </p:spPr>
        <p:txBody>
          <a:bodyPr spcFirstLastPara="0" vert="horz" wrap="square" lIns="227584" tIns="227584" rIns="227584" bIns="227584" numCol="1" spcCol="1270" anchor="ctr" anchorCtr="0">
            <a:noAutofit/>
          </a:bodyPr>
          <a:lstStyle/>
          <a:p>
            <a:pPr lvl="0" algn="ctr" defTabSz="1422400">
              <a:spcBef>
                <a:spcPct val="0"/>
              </a:spcBef>
              <a:spcAft>
                <a:spcPct val="35000"/>
              </a:spcAft>
              <a:defRPr/>
            </a:pPr>
            <a:r>
              <a:rPr lang="nl-NL" sz="2200" dirty="0">
                <a:solidFill>
                  <a:sysClr val="window" lastClr="FFFFFF"/>
                </a:solidFill>
                <a:latin typeface="Source Sans Pro" panose="020B0503030403020204" pitchFamily="34" charset="0"/>
                <a:ea typeface="Source Sans Pro" panose="020B0503030403020204" pitchFamily="34" charset="0"/>
              </a:rPr>
              <a:t>Organisatie</a:t>
            </a:r>
          </a:p>
          <a:p>
            <a:pPr lvl="0" algn="ctr" defTabSz="1422400">
              <a:spcBef>
                <a:spcPct val="0"/>
              </a:spcBef>
              <a:spcAft>
                <a:spcPct val="35000"/>
              </a:spcAft>
              <a:defRPr/>
            </a:pPr>
            <a:r>
              <a:rPr lang="nl-NL" sz="2200" dirty="0">
                <a:solidFill>
                  <a:sysClr val="window" lastClr="FFFFFF"/>
                </a:solidFill>
                <a:latin typeface="Source Sans Pro" panose="020B0503030403020204" pitchFamily="34" charset="0"/>
                <a:ea typeface="Source Sans Pro" panose="020B0503030403020204" pitchFamily="34" charset="0"/>
              </a:rPr>
              <a:t>Wijs</a:t>
            </a:r>
          </a:p>
        </p:txBody>
      </p:sp>
      <p:sp>
        <p:nvSpPr>
          <p:cNvPr id="3" name="Tekstvak 2">
            <a:extLst>
              <a:ext uri="{FF2B5EF4-FFF2-40B4-BE49-F238E27FC236}">
                <a16:creationId xmlns:a16="http://schemas.microsoft.com/office/drawing/2014/main" id="{457EB416-BDF0-2445-AC50-157BB52DE887}"/>
              </a:ext>
            </a:extLst>
          </p:cNvPr>
          <p:cNvSpPr txBox="1"/>
          <p:nvPr/>
        </p:nvSpPr>
        <p:spPr>
          <a:xfrm>
            <a:off x="-1007390" y="1503336"/>
            <a:ext cx="0" cy="0"/>
          </a:xfrm>
          <a:prstGeom prst="rect">
            <a:avLst/>
          </a:prstGeom>
          <a:noFill/>
        </p:spPr>
        <p:txBody>
          <a:bodyPr wrap="none" rtlCol="0">
            <a:noAutofit/>
          </a:bodyPr>
          <a:lstStyle/>
          <a:p>
            <a:pPr algn="l">
              <a:lnSpc>
                <a:spcPct val="90000"/>
              </a:lnSpc>
              <a:spcBef>
                <a:spcPts val="1000"/>
              </a:spcBef>
            </a:pPr>
            <a:endParaRPr lang="nl-NL" sz="2400" dirty="0">
              <a:latin typeface="Source Sans Pro" panose="020B0503030403020204" pitchFamily="34" charset="0"/>
              <a:ea typeface="Source Sans Pro" panose="020B0503030403020204" pitchFamily="34" charset="0"/>
            </a:endParaRPr>
          </a:p>
        </p:txBody>
      </p:sp>
      <p:pic>
        <p:nvPicPr>
          <p:cNvPr id="24" name="Afbeelding 23">
            <a:extLst>
              <a:ext uri="{FF2B5EF4-FFF2-40B4-BE49-F238E27FC236}">
                <a16:creationId xmlns:a16="http://schemas.microsoft.com/office/drawing/2014/main" id="{B0DB0476-0BCC-7D4D-9B30-FE234487418F}"/>
              </a:ext>
            </a:extLst>
          </p:cNvPr>
          <p:cNvPicPr>
            <a:picLocks noChangeAspect="1"/>
          </p:cNvPicPr>
          <p:nvPr/>
        </p:nvPicPr>
        <p:blipFill>
          <a:blip r:embed="rId5"/>
          <a:stretch>
            <a:fillRect/>
          </a:stretch>
        </p:blipFill>
        <p:spPr>
          <a:xfrm>
            <a:off x="711946" y="4476750"/>
            <a:ext cx="1041400" cy="2374900"/>
          </a:xfrm>
          <a:prstGeom prst="rect">
            <a:avLst/>
          </a:prstGeom>
        </p:spPr>
      </p:pic>
      <p:grpSp>
        <p:nvGrpSpPr>
          <p:cNvPr id="5" name="Groep 4">
            <a:extLst>
              <a:ext uri="{FF2B5EF4-FFF2-40B4-BE49-F238E27FC236}">
                <a16:creationId xmlns:a16="http://schemas.microsoft.com/office/drawing/2014/main" id="{56CE1C24-985F-417D-A35B-5167C8F8E40B}"/>
              </a:ext>
            </a:extLst>
          </p:cNvPr>
          <p:cNvGrpSpPr/>
          <p:nvPr/>
        </p:nvGrpSpPr>
        <p:grpSpPr>
          <a:xfrm>
            <a:off x="4072276" y="2786199"/>
            <a:ext cx="2038526" cy="2609656"/>
            <a:chOff x="4072276" y="2786199"/>
            <a:chExt cx="2038526" cy="2609656"/>
          </a:xfrm>
        </p:grpSpPr>
        <p:sp>
          <p:nvSpPr>
            <p:cNvPr id="63" name="Tekstvak 62">
              <a:extLst>
                <a:ext uri="{FF2B5EF4-FFF2-40B4-BE49-F238E27FC236}">
                  <a16:creationId xmlns:a16="http://schemas.microsoft.com/office/drawing/2014/main" id="{6509D1BF-ADBE-4723-9A79-3DB681D17BD7}"/>
                </a:ext>
              </a:extLst>
            </p:cNvPr>
            <p:cNvSpPr txBox="1"/>
            <p:nvPr/>
          </p:nvSpPr>
          <p:spPr>
            <a:xfrm>
              <a:off x="4072276" y="4667583"/>
              <a:ext cx="2038526" cy="728272"/>
            </a:xfrm>
            <a:prstGeom prst="rect">
              <a:avLst/>
            </a:prstGeom>
            <a:noFill/>
          </p:spPr>
          <p:txBody>
            <a:bodyPr wrap="square" rtlCol="0">
              <a:noAutofit/>
            </a:bodyPr>
            <a:lstStyle/>
            <a:p>
              <a:pPr algn="ctr">
                <a:lnSpc>
                  <a:spcPct val="90000"/>
                </a:lnSpc>
                <a:spcBef>
                  <a:spcPts val="1000"/>
                </a:spcBef>
              </a:pPr>
              <a:r>
                <a:rPr lang="nl-NL" sz="2000" dirty="0">
                  <a:solidFill>
                    <a:srgbClr val="00587F"/>
                  </a:solidFill>
                  <a:latin typeface="Source Sans Pro" panose="020B0503030403020204" pitchFamily="34" charset="0"/>
                  <a:ea typeface="Source Sans Pro" panose="020B0503030403020204" pitchFamily="34" charset="0"/>
                </a:rPr>
                <a:t>Zelfzorg en daginvulling</a:t>
              </a:r>
            </a:p>
          </p:txBody>
        </p:sp>
        <p:pic>
          <p:nvPicPr>
            <p:cNvPr id="15" name="Afbeelding 14">
              <a:extLst>
                <a:ext uri="{FF2B5EF4-FFF2-40B4-BE49-F238E27FC236}">
                  <a16:creationId xmlns:a16="http://schemas.microsoft.com/office/drawing/2014/main" id="{C09BDA7E-306F-BE4E-8E32-80E21047F791}"/>
                </a:ext>
              </a:extLst>
            </p:cNvPr>
            <p:cNvPicPr>
              <a:picLocks noChangeAspect="1"/>
            </p:cNvPicPr>
            <p:nvPr/>
          </p:nvPicPr>
          <p:blipFill>
            <a:blip r:embed="rId6"/>
            <a:stretch>
              <a:fillRect/>
            </a:stretch>
          </p:blipFill>
          <p:spPr>
            <a:xfrm>
              <a:off x="4186312" y="2786199"/>
              <a:ext cx="1313014" cy="1153861"/>
            </a:xfrm>
            <a:prstGeom prst="rect">
              <a:avLst/>
            </a:prstGeom>
          </p:spPr>
        </p:pic>
      </p:grpSp>
      <p:grpSp>
        <p:nvGrpSpPr>
          <p:cNvPr id="4" name="Groep 3">
            <a:extLst>
              <a:ext uri="{FF2B5EF4-FFF2-40B4-BE49-F238E27FC236}">
                <a16:creationId xmlns:a16="http://schemas.microsoft.com/office/drawing/2014/main" id="{9E4782C2-3756-4CAA-9D44-948CB3F688B9}"/>
              </a:ext>
            </a:extLst>
          </p:cNvPr>
          <p:cNvGrpSpPr/>
          <p:nvPr/>
        </p:nvGrpSpPr>
        <p:grpSpPr>
          <a:xfrm>
            <a:off x="2036420" y="2115646"/>
            <a:ext cx="1887010" cy="3282247"/>
            <a:chOff x="2036420" y="2115646"/>
            <a:chExt cx="1887010" cy="3282247"/>
          </a:xfrm>
        </p:grpSpPr>
        <p:pic>
          <p:nvPicPr>
            <p:cNvPr id="13" name="Afbeelding 12">
              <a:extLst>
                <a:ext uri="{FF2B5EF4-FFF2-40B4-BE49-F238E27FC236}">
                  <a16:creationId xmlns:a16="http://schemas.microsoft.com/office/drawing/2014/main" id="{3F118F23-F2E7-B34A-8401-D9D75CE64F07}"/>
                </a:ext>
              </a:extLst>
            </p:cNvPr>
            <p:cNvPicPr>
              <a:picLocks noChangeAspect="1"/>
            </p:cNvPicPr>
            <p:nvPr/>
          </p:nvPicPr>
          <p:blipFill>
            <a:blip r:embed="rId7"/>
            <a:stretch>
              <a:fillRect/>
            </a:stretch>
          </p:blipFill>
          <p:spPr>
            <a:xfrm>
              <a:off x="2425857" y="2115646"/>
              <a:ext cx="1170129" cy="2112734"/>
            </a:xfrm>
            <a:prstGeom prst="rect">
              <a:avLst/>
            </a:prstGeom>
          </p:spPr>
        </p:pic>
        <p:sp>
          <p:nvSpPr>
            <p:cNvPr id="33" name="Tekstvak 32">
              <a:extLst>
                <a:ext uri="{FF2B5EF4-FFF2-40B4-BE49-F238E27FC236}">
                  <a16:creationId xmlns:a16="http://schemas.microsoft.com/office/drawing/2014/main" id="{2A38EA60-8D5F-5E46-86C8-652E47EA7BA0}"/>
                </a:ext>
              </a:extLst>
            </p:cNvPr>
            <p:cNvSpPr txBox="1"/>
            <p:nvPr/>
          </p:nvSpPr>
          <p:spPr>
            <a:xfrm>
              <a:off x="2036420" y="4669621"/>
              <a:ext cx="1887010" cy="728272"/>
            </a:xfrm>
            <a:prstGeom prst="rect">
              <a:avLst/>
            </a:prstGeom>
            <a:noFill/>
          </p:spPr>
          <p:txBody>
            <a:bodyPr wrap="square" rtlCol="0">
              <a:noAutofit/>
            </a:bodyPr>
            <a:lstStyle/>
            <a:p>
              <a:pPr algn="ctr">
                <a:lnSpc>
                  <a:spcPct val="90000"/>
                </a:lnSpc>
                <a:spcBef>
                  <a:spcPts val="1000"/>
                </a:spcBef>
              </a:pPr>
              <a:r>
                <a:rPr lang="nl-NL" sz="2000" dirty="0">
                  <a:solidFill>
                    <a:srgbClr val="00587F"/>
                  </a:solidFill>
                  <a:latin typeface="Source Sans Pro" panose="020B0503030403020204" pitchFamily="34" charset="0"/>
                  <a:ea typeface="Source Sans Pro" panose="020B0503030403020204" pitchFamily="34" charset="0"/>
                </a:rPr>
                <a:t>&gt; 50% van de bewoners</a:t>
              </a:r>
            </a:p>
          </p:txBody>
        </p:sp>
      </p:grpSp>
      <p:grpSp>
        <p:nvGrpSpPr>
          <p:cNvPr id="7" name="Groep 6">
            <a:extLst>
              <a:ext uri="{FF2B5EF4-FFF2-40B4-BE49-F238E27FC236}">
                <a16:creationId xmlns:a16="http://schemas.microsoft.com/office/drawing/2014/main" id="{9EECCC6C-4E75-4663-92AD-D7A58D500CFC}"/>
              </a:ext>
            </a:extLst>
          </p:cNvPr>
          <p:cNvGrpSpPr/>
          <p:nvPr/>
        </p:nvGrpSpPr>
        <p:grpSpPr>
          <a:xfrm>
            <a:off x="6189393" y="3027320"/>
            <a:ext cx="1554746" cy="2323492"/>
            <a:chOff x="6189393" y="3027320"/>
            <a:chExt cx="1554746" cy="2323492"/>
          </a:xfrm>
        </p:grpSpPr>
        <p:sp>
          <p:nvSpPr>
            <p:cNvPr id="65" name="Tekstvak 64">
              <a:extLst>
                <a:ext uri="{FF2B5EF4-FFF2-40B4-BE49-F238E27FC236}">
                  <a16:creationId xmlns:a16="http://schemas.microsoft.com/office/drawing/2014/main" id="{3F424D6F-4692-4C02-A2FF-AD69859D7544}"/>
                </a:ext>
              </a:extLst>
            </p:cNvPr>
            <p:cNvSpPr txBox="1"/>
            <p:nvPr/>
          </p:nvSpPr>
          <p:spPr>
            <a:xfrm>
              <a:off x="6189393" y="4712626"/>
              <a:ext cx="1554746" cy="638186"/>
            </a:xfrm>
            <a:prstGeom prst="rect">
              <a:avLst/>
            </a:prstGeom>
            <a:noFill/>
          </p:spPr>
          <p:txBody>
            <a:bodyPr wrap="square" rtlCol="0">
              <a:noAutofit/>
            </a:bodyPr>
            <a:lstStyle/>
            <a:p>
              <a:pPr algn="ctr">
                <a:lnSpc>
                  <a:spcPct val="90000"/>
                </a:lnSpc>
                <a:spcBef>
                  <a:spcPts val="1000"/>
                </a:spcBef>
              </a:pPr>
              <a:r>
                <a:rPr lang="nl-NL" sz="2000" dirty="0">
                  <a:solidFill>
                    <a:srgbClr val="00587F"/>
                  </a:solidFill>
                  <a:latin typeface="Source Sans Pro" panose="020B0503030403020204" pitchFamily="34" charset="0"/>
                  <a:ea typeface="Source Sans Pro" panose="020B0503030403020204" pitchFamily="34" charset="0"/>
                </a:rPr>
                <a:t>Risico op overlijden</a:t>
              </a:r>
            </a:p>
          </p:txBody>
        </p:sp>
        <p:pic>
          <p:nvPicPr>
            <p:cNvPr id="17" name="Afbeelding 16">
              <a:extLst>
                <a:ext uri="{FF2B5EF4-FFF2-40B4-BE49-F238E27FC236}">
                  <a16:creationId xmlns:a16="http://schemas.microsoft.com/office/drawing/2014/main" id="{7DE17E6F-3825-1341-932B-EF139EBF0423}"/>
                </a:ext>
              </a:extLst>
            </p:cNvPr>
            <p:cNvPicPr>
              <a:picLocks noChangeAspect="1"/>
            </p:cNvPicPr>
            <p:nvPr/>
          </p:nvPicPr>
          <p:blipFill>
            <a:blip r:embed="rId8"/>
            <a:stretch>
              <a:fillRect/>
            </a:stretch>
          </p:blipFill>
          <p:spPr>
            <a:xfrm>
              <a:off x="6282383" y="3027320"/>
              <a:ext cx="1313014" cy="990142"/>
            </a:xfrm>
            <a:prstGeom prst="rect">
              <a:avLst/>
            </a:prstGeom>
          </p:spPr>
        </p:pic>
      </p:grpSp>
      <p:grpSp>
        <p:nvGrpSpPr>
          <p:cNvPr id="8" name="Groep 7">
            <a:extLst>
              <a:ext uri="{FF2B5EF4-FFF2-40B4-BE49-F238E27FC236}">
                <a16:creationId xmlns:a16="http://schemas.microsoft.com/office/drawing/2014/main" id="{DF9B21A4-8C8E-426F-8411-57EF77D06975}"/>
              </a:ext>
            </a:extLst>
          </p:cNvPr>
          <p:cNvGrpSpPr/>
          <p:nvPr/>
        </p:nvGrpSpPr>
        <p:grpSpPr>
          <a:xfrm>
            <a:off x="8131250" y="2543565"/>
            <a:ext cx="1554746" cy="2582534"/>
            <a:chOff x="8131250" y="2543565"/>
            <a:chExt cx="1554746" cy="2582534"/>
          </a:xfrm>
        </p:grpSpPr>
        <p:sp>
          <p:nvSpPr>
            <p:cNvPr id="34" name="Tekstvak 33">
              <a:extLst>
                <a:ext uri="{FF2B5EF4-FFF2-40B4-BE49-F238E27FC236}">
                  <a16:creationId xmlns:a16="http://schemas.microsoft.com/office/drawing/2014/main" id="{518F21E9-AD1B-B24E-947A-E4722C029A92}"/>
                </a:ext>
              </a:extLst>
            </p:cNvPr>
            <p:cNvSpPr txBox="1"/>
            <p:nvPr/>
          </p:nvSpPr>
          <p:spPr>
            <a:xfrm>
              <a:off x="8131250" y="4487913"/>
              <a:ext cx="1554746" cy="638186"/>
            </a:xfrm>
            <a:prstGeom prst="rect">
              <a:avLst/>
            </a:prstGeom>
            <a:noFill/>
          </p:spPr>
          <p:txBody>
            <a:bodyPr wrap="square" rtlCol="0">
              <a:noAutofit/>
            </a:bodyPr>
            <a:lstStyle/>
            <a:p>
              <a:pPr algn="ctr">
                <a:lnSpc>
                  <a:spcPct val="90000"/>
                </a:lnSpc>
                <a:spcBef>
                  <a:spcPts val="1000"/>
                </a:spcBef>
              </a:pPr>
              <a:r>
                <a:rPr lang="nl-NL" sz="2000" dirty="0">
                  <a:solidFill>
                    <a:srgbClr val="00587F"/>
                  </a:solidFill>
                  <a:latin typeface="Source Sans Pro" panose="020B0503030403020204" pitchFamily="34" charset="0"/>
                  <a:ea typeface="Source Sans Pro" panose="020B0503030403020204" pitchFamily="34" charset="0"/>
                </a:rPr>
                <a:t>Mantelzorg-belasting/ kwaliteit van leven</a:t>
              </a:r>
            </a:p>
          </p:txBody>
        </p:sp>
        <p:pic>
          <p:nvPicPr>
            <p:cNvPr id="25" name="Afbeelding 24">
              <a:extLst>
                <a:ext uri="{FF2B5EF4-FFF2-40B4-BE49-F238E27FC236}">
                  <a16:creationId xmlns:a16="http://schemas.microsoft.com/office/drawing/2014/main" id="{BDBAFCAB-5102-F343-8812-A373F8CA399B}"/>
                </a:ext>
              </a:extLst>
            </p:cNvPr>
            <p:cNvPicPr>
              <a:picLocks noChangeAspect="1"/>
            </p:cNvPicPr>
            <p:nvPr/>
          </p:nvPicPr>
          <p:blipFill>
            <a:blip r:embed="rId9"/>
            <a:stretch>
              <a:fillRect/>
            </a:stretch>
          </p:blipFill>
          <p:spPr>
            <a:xfrm>
              <a:off x="8468368" y="2543565"/>
              <a:ext cx="768620" cy="1662364"/>
            </a:xfrm>
            <a:prstGeom prst="rect">
              <a:avLst/>
            </a:prstGeom>
          </p:spPr>
        </p:pic>
      </p:grpSp>
      <p:grpSp>
        <p:nvGrpSpPr>
          <p:cNvPr id="9" name="Groep 8">
            <a:extLst>
              <a:ext uri="{FF2B5EF4-FFF2-40B4-BE49-F238E27FC236}">
                <a16:creationId xmlns:a16="http://schemas.microsoft.com/office/drawing/2014/main" id="{994ED857-7140-4C3D-AEF3-117038558044}"/>
              </a:ext>
            </a:extLst>
          </p:cNvPr>
          <p:cNvGrpSpPr/>
          <p:nvPr/>
        </p:nvGrpSpPr>
        <p:grpSpPr>
          <a:xfrm>
            <a:off x="10119602" y="2262753"/>
            <a:ext cx="1554746" cy="3098413"/>
            <a:chOff x="10119602" y="2262753"/>
            <a:chExt cx="1554746" cy="3098413"/>
          </a:xfrm>
        </p:grpSpPr>
        <p:sp>
          <p:nvSpPr>
            <p:cNvPr id="35" name="Tekstvak 34">
              <a:extLst>
                <a:ext uri="{FF2B5EF4-FFF2-40B4-BE49-F238E27FC236}">
                  <a16:creationId xmlns:a16="http://schemas.microsoft.com/office/drawing/2014/main" id="{02AEA2B6-1F8F-6E4F-9DF2-7C1CCE80A52D}"/>
                </a:ext>
              </a:extLst>
            </p:cNvPr>
            <p:cNvSpPr txBox="1"/>
            <p:nvPr/>
          </p:nvSpPr>
          <p:spPr>
            <a:xfrm>
              <a:off x="10119602" y="4722980"/>
              <a:ext cx="1554746" cy="638186"/>
            </a:xfrm>
            <a:prstGeom prst="rect">
              <a:avLst/>
            </a:prstGeom>
            <a:noFill/>
          </p:spPr>
          <p:txBody>
            <a:bodyPr wrap="square" rtlCol="0">
              <a:noAutofit/>
            </a:bodyPr>
            <a:lstStyle/>
            <a:p>
              <a:pPr algn="ctr">
                <a:lnSpc>
                  <a:spcPct val="90000"/>
                </a:lnSpc>
                <a:spcBef>
                  <a:spcPts val="1000"/>
                </a:spcBef>
              </a:pPr>
              <a:r>
                <a:rPr lang="nl-NL" sz="2000" dirty="0">
                  <a:solidFill>
                    <a:srgbClr val="00587F"/>
                  </a:solidFill>
                  <a:latin typeface="Source Sans Pro" panose="020B0503030403020204" pitchFamily="34" charset="0"/>
                  <a:ea typeface="Source Sans Pro" panose="020B0503030403020204" pitchFamily="34" charset="0"/>
                </a:rPr>
                <a:t>Geen onwil, niet kúnnen</a:t>
              </a:r>
            </a:p>
          </p:txBody>
        </p:sp>
        <p:pic>
          <p:nvPicPr>
            <p:cNvPr id="27" name="Afbeelding 26">
              <a:extLst>
                <a:ext uri="{FF2B5EF4-FFF2-40B4-BE49-F238E27FC236}">
                  <a16:creationId xmlns:a16="http://schemas.microsoft.com/office/drawing/2014/main" id="{88DD62CC-DB7E-B74B-A073-686DC2D16A8B}"/>
                </a:ext>
              </a:extLst>
            </p:cNvPr>
            <p:cNvPicPr>
              <a:picLocks noChangeAspect="1"/>
            </p:cNvPicPr>
            <p:nvPr/>
          </p:nvPicPr>
          <p:blipFill>
            <a:blip r:embed="rId10"/>
            <a:stretch>
              <a:fillRect/>
            </a:stretch>
          </p:blipFill>
          <p:spPr>
            <a:xfrm>
              <a:off x="10467190" y="2262753"/>
              <a:ext cx="788293" cy="1970734"/>
            </a:xfrm>
            <a:prstGeom prst="rect">
              <a:avLst/>
            </a:prstGeom>
          </p:spPr>
        </p:pic>
      </p:grpSp>
    </p:spTree>
    <p:custDataLst>
      <p:tags r:id="rId1"/>
    </p:custDataLst>
    <p:extLst>
      <p:ext uri="{BB962C8B-B14F-4D97-AF65-F5344CB8AC3E}">
        <p14:creationId xmlns:p14="http://schemas.microsoft.com/office/powerpoint/2010/main" val="3830434010"/>
      </p:ext>
    </p:extLst>
  </p:cSld>
  <p:clrMapOvr>
    <a:masterClrMapping/>
  </p:clrMapOvr>
  <p:transition spd="med" advTm="833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Afbeelding 19">
            <a:extLst>
              <a:ext uri="{FF2B5EF4-FFF2-40B4-BE49-F238E27FC236}">
                <a16:creationId xmlns:a16="http://schemas.microsoft.com/office/drawing/2014/main" id="{BA6587EC-F8FC-0747-92F4-2FEDB835507E}"/>
              </a:ext>
            </a:extLst>
          </p:cNvPr>
          <p:cNvPicPr>
            <a:picLocks noChangeAspect="1"/>
          </p:cNvPicPr>
          <p:nvPr/>
        </p:nvPicPr>
        <p:blipFill>
          <a:blip r:embed="rId4"/>
          <a:stretch>
            <a:fillRect/>
          </a:stretch>
        </p:blipFill>
        <p:spPr>
          <a:xfrm>
            <a:off x="6350" y="6350"/>
            <a:ext cx="12179300" cy="6845300"/>
          </a:xfrm>
          <a:prstGeom prst="rect">
            <a:avLst/>
          </a:prstGeom>
        </p:spPr>
      </p:pic>
      <p:sp>
        <p:nvSpPr>
          <p:cNvPr id="2" name="Titel 1">
            <a:extLst>
              <a:ext uri="{FF2B5EF4-FFF2-40B4-BE49-F238E27FC236}">
                <a16:creationId xmlns:a16="http://schemas.microsoft.com/office/drawing/2014/main" id="{DB547EDB-EE30-4E8F-B339-66544BADECDB}"/>
              </a:ext>
            </a:extLst>
          </p:cNvPr>
          <p:cNvSpPr>
            <a:spLocks noGrp="1"/>
          </p:cNvSpPr>
          <p:nvPr>
            <p:ph type="title"/>
          </p:nvPr>
        </p:nvSpPr>
        <p:spPr>
          <a:xfrm>
            <a:off x="2512341" y="510284"/>
            <a:ext cx="9421354" cy="533400"/>
          </a:xfrm>
        </p:spPr>
        <p:txBody>
          <a:bodyPr/>
          <a:lstStyle/>
          <a:p>
            <a:r>
              <a:rPr lang="nl-NL" sz="3600" dirty="0">
                <a:solidFill>
                  <a:srgbClr val="00587F"/>
                </a:solidFill>
              </a:rPr>
              <a:t>Organisatie Wijs</a:t>
            </a:r>
            <a:r>
              <a:rPr lang="nl-NL" sz="3600" dirty="0"/>
              <a:t>: </a:t>
            </a:r>
            <a:r>
              <a:rPr lang="nl-NL" sz="3600" dirty="0">
                <a:solidFill>
                  <a:srgbClr val="00A195"/>
                </a:solidFill>
              </a:rPr>
              <a:t>stappen en materialen SABA</a:t>
            </a:r>
            <a:endParaRPr lang="nl-NL" sz="3600" dirty="0">
              <a:solidFill>
                <a:srgbClr val="00A195"/>
              </a:solidFill>
              <a:latin typeface="Source Sans Pro" panose="020B0503030403020204" pitchFamily="34" charset="0"/>
              <a:ea typeface="Source Sans Pro" panose="020B0503030403020204" pitchFamily="34" charset="0"/>
            </a:endParaRPr>
          </a:p>
        </p:txBody>
      </p:sp>
      <p:sp>
        <p:nvSpPr>
          <p:cNvPr id="21" name="Rechthoek 20">
            <a:extLst>
              <a:ext uri="{FF2B5EF4-FFF2-40B4-BE49-F238E27FC236}">
                <a16:creationId xmlns:a16="http://schemas.microsoft.com/office/drawing/2014/main" id="{D0D30ED2-1EAB-204D-8230-BC109DDCD252}"/>
              </a:ext>
            </a:extLst>
          </p:cNvPr>
          <p:cNvSpPr/>
          <p:nvPr/>
        </p:nvSpPr>
        <p:spPr>
          <a:xfrm>
            <a:off x="0" y="0"/>
            <a:ext cx="1605280" cy="685165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srgbClr val="00587F"/>
              </a:solidFill>
            </a:endParaRPr>
          </a:p>
        </p:txBody>
      </p:sp>
      <p:sp>
        <p:nvSpPr>
          <p:cNvPr id="22" name="Rechthoek: afgeronde hoeken 4">
            <a:extLst>
              <a:ext uri="{FF2B5EF4-FFF2-40B4-BE49-F238E27FC236}">
                <a16:creationId xmlns:a16="http://schemas.microsoft.com/office/drawing/2014/main" id="{2A57B957-021F-C847-9632-22E2D5A7794A}"/>
              </a:ext>
            </a:extLst>
          </p:cNvPr>
          <p:cNvSpPr txBox="1"/>
          <p:nvPr/>
        </p:nvSpPr>
        <p:spPr>
          <a:xfrm>
            <a:off x="-325258" y="79011"/>
            <a:ext cx="2300400" cy="1656000"/>
          </a:xfrm>
          <a:prstGeom prst="rect">
            <a:avLst/>
          </a:prstGeom>
          <a:noFill/>
          <a:ln>
            <a:noFill/>
          </a:ln>
          <a:effectLst/>
        </p:spPr>
        <p:txBody>
          <a:bodyPr spcFirstLastPara="0" vert="horz" wrap="square" lIns="227584" tIns="227584" rIns="227584" bIns="227584" numCol="1" spcCol="1270" anchor="ctr" anchorCtr="0">
            <a:noAutofit/>
          </a:bodyPr>
          <a:lstStyle/>
          <a:p>
            <a:pPr lvl="0" algn="ctr" defTabSz="1422400">
              <a:spcBef>
                <a:spcPct val="0"/>
              </a:spcBef>
              <a:spcAft>
                <a:spcPct val="35000"/>
              </a:spcAft>
              <a:defRPr/>
            </a:pPr>
            <a:r>
              <a:rPr lang="nl-NL" sz="2200" dirty="0">
                <a:solidFill>
                  <a:sysClr val="window" lastClr="FFFFFF"/>
                </a:solidFill>
                <a:latin typeface="Source Sans Pro" panose="020B0503030403020204" pitchFamily="34" charset="0"/>
                <a:ea typeface="Source Sans Pro" panose="020B0503030403020204" pitchFamily="34" charset="0"/>
              </a:rPr>
              <a:t>Organisatie</a:t>
            </a:r>
          </a:p>
          <a:p>
            <a:pPr lvl="0" algn="ctr" defTabSz="1422400">
              <a:spcBef>
                <a:spcPct val="0"/>
              </a:spcBef>
              <a:spcAft>
                <a:spcPct val="35000"/>
              </a:spcAft>
              <a:defRPr/>
            </a:pPr>
            <a:r>
              <a:rPr lang="nl-NL" sz="2200" dirty="0">
                <a:solidFill>
                  <a:sysClr val="window" lastClr="FFFFFF"/>
                </a:solidFill>
                <a:latin typeface="Source Sans Pro" panose="020B0503030403020204" pitchFamily="34" charset="0"/>
                <a:ea typeface="Source Sans Pro" panose="020B0503030403020204" pitchFamily="34" charset="0"/>
              </a:rPr>
              <a:t>Wijs</a:t>
            </a:r>
          </a:p>
        </p:txBody>
      </p:sp>
      <p:sp>
        <p:nvSpPr>
          <p:cNvPr id="3" name="Tekstvak 2">
            <a:extLst>
              <a:ext uri="{FF2B5EF4-FFF2-40B4-BE49-F238E27FC236}">
                <a16:creationId xmlns:a16="http://schemas.microsoft.com/office/drawing/2014/main" id="{457EB416-BDF0-2445-AC50-157BB52DE887}"/>
              </a:ext>
            </a:extLst>
          </p:cNvPr>
          <p:cNvSpPr txBox="1"/>
          <p:nvPr/>
        </p:nvSpPr>
        <p:spPr>
          <a:xfrm>
            <a:off x="-1007390" y="1503336"/>
            <a:ext cx="0" cy="0"/>
          </a:xfrm>
          <a:prstGeom prst="rect">
            <a:avLst/>
          </a:prstGeom>
          <a:noFill/>
        </p:spPr>
        <p:txBody>
          <a:bodyPr wrap="none" rtlCol="0">
            <a:noAutofit/>
          </a:bodyPr>
          <a:lstStyle/>
          <a:p>
            <a:pPr algn="l">
              <a:lnSpc>
                <a:spcPct val="90000"/>
              </a:lnSpc>
              <a:spcBef>
                <a:spcPts val="1000"/>
              </a:spcBef>
            </a:pPr>
            <a:endParaRPr lang="nl-NL" sz="2400" dirty="0">
              <a:latin typeface="Source Sans Pro" panose="020B0503030403020204" pitchFamily="34" charset="0"/>
              <a:ea typeface="Source Sans Pro" panose="020B0503030403020204" pitchFamily="34" charset="0"/>
            </a:endParaRPr>
          </a:p>
        </p:txBody>
      </p:sp>
      <p:grpSp>
        <p:nvGrpSpPr>
          <p:cNvPr id="26" name="Groep 25">
            <a:extLst>
              <a:ext uri="{FF2B5EF4-FFF2-40B4-BE49-F238E27FC236}">
                <a16:creationId xmlns:a16="http://schemas.microsoft.com/office/drawing/2014/main" id="{1202EF01-A301-584C-A81B-695523F3FB35}"/>
              </a:ext>
            </a:extLst>
          </p:cNvPr>
          <p:cNvGrpSpPr/>
          <p:nvPr/>
        </p:nvGrpSpPr>
        <p:grpSpPr>
          <a:xfrm>
            <a:off x="2256710" y="2406815"/>
            <a:ext cx="1518629" cy="603908"/>
            <a:chOff x="575308" y="3235866"/>
            <a:chExt cx="1518629" cy="603908"/>
          </a:xfrm>
          <a:solidFill>
            <a:srgbClr val="FFC015"/>
          </a:solidFill>
        </p:grpSpPr>
        <p:sp>
          <p:nvSpPr>
            <p:cNvPr id="46" name="Afgeronde rechthoek 45">
              <a:extLst>
                <a:ext uri="{FF2B5EF4-FFF2-40B4-BE49-F238E27FC236}">
                  <a16:creationId xmlns:a16="http://schemas.microsoft.com/office/drawing/2014/main" id="{E2A3C086-08B8-A24E-895E-E1C2E62EC2B1}"/>
                </a:ext>
              </a:extLst>
            </p:cNvPr>
            <p:cNvSpPr/>
            <p:nvPr/>
          </p:nvSpPr>
          <p:spPr>
            <a:xfrm>
              <a:off x="575308" y="3235866"/>
              <a:ext cx="1518629" cy="603908"/>
            </a:xfrm>
            <a:prstGeom prst="roundRect">
              <a:avLst>
                <a:gd name="adj" fmla="val 10000"/>
              </a:avLst>
            </a:prstGeom>
            <a:grp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47" name="Afgeronde rechthoek 5">
              <a:extLst>
                <a:ext uri="{FF2B5EF4-FFF2-40B4-BE49-F238E27FC236}">
                  <a16:creationId xmlns:a16="http://schemas.microsoft.com/office/drawing/2014/main" id="{E234D0D6-6624-2E47-BC20-2904C4789073}"/>
                </a:ext>
              </a:extLst>
            </p:cNvPr>
            <p:cNvSpPr txBox="1"/>
            <p:nvPr/>
          </p:nvSpPr>
          <p:spPr>
            <a:xfrm>
              <a:off x="592996" y="3253554"/>
              <a:ext cx="1483253" cy="56853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nl-NL" sz="1800" kern="1200" dirty="0"/>
                <a:t>Opmerken</a:t>
              </a:r>
            </a:p>
          </p:txBody>
        </p:sp>
      </p:grpSp>
      <p:grpSp>
        <p:nvGrpSpPr>
          <p:cNvPr id="29" name="Groep 28">
            <a:extLst>
              <a:ext uri="{FF2B5EF4-FFF2-40B4-BE49-F238E27FC236}">
                <a16:creationId xmlns:a16="http://schemas.microsoft.com/office/drawing/2014/main" id="{9C0DF9BA-C101-3443-A0E2-24376E72CB62}"/>
              </a:ext>
            </a:extLst>
          </p:cNvPr>
          <p:cNvGrpSpPr/>
          <p:nvPr/>
        </p:nvGrpSpPr>
        <p:grpSpPr>
          <a:xfrm>
            <a:off x="4156245" y="2406815"/>
            <a:ext cx="1518629" cy="603908"/>
            <a:chOff x="2750822" y="1824998"/>
            <a:chExt cx="1518629" cy="603908"/>
          </a:xfrm>
          <a:solidFill>
            <a:srgbClr val="00A195"/>
          </a:solidFill>
        </p:grpSpPr>
        <p:sp>
          <p:nvSpPr>
            <p:cNvPr id="44" name="Afgeronde rechthoek 43">
              <a:extLst>
                <a:ext uri="{FF2B5EF4-FFF2-40B4-BE49-F238E27FC236}">
                  <a16:creationId xmlns:a16="http://schemas.microsoft.com/office/drawing/2014/main" id="{24DD56E6-2705-FB48-ACCB-A135EDAE7E61}"/>
                </a:ext>
              </a:extLst>
            </p:cNvPr>
            <p:cNvSpPr/>
            <p:nvPr/>
          </p:nvSpPr>
          <p:spPr>
            <a:xfrm>
              <a:off x="2750822" y="1824998"/>
              <a:ext cx="1518629" cy="603908"/>
            </a:xfrm>
            <a:prstGeom prst="roundRect">
              <a:avLst>
                <a:gd name="adj" fmla="val 10000"/>
              </a:avLst>
            </a:prstGeom>
            <a:grpFill/>
          </p:spPr>
          <p:style>
            <a:lnRef idx="2">
              <a:schemeClr val="lt1">
                <a:hueOff val="0"/>
                <a:satOff val="0"/>
                <a:lumOff val="0"/>
                <a:alphaOff val="0"/>
              </a:schemeClr>
            </a:lnRef>
            <a:fillRef idx="1">
              <a:schemeClr val="accent3">
                <a:hueOff val="1156379"/>
                <a:satOff val="-6199"/>
                <a:lumOff val="-834"/>
                <a:alphaOff val="0"/>
              </a:schemeClr>
            </a:fillRef>
            <a:effectRef idx="0">
              <a:schemeClr val="accent3">
                <a:hueOff val="1156379"/>
                <a:satOff val="-6199"/>
                <a:lumOff val="-834"/>
                <a:alphaOff val="0"/>
              </a:schemeClr>
            </a:effectRef>
            <a:fontRef idx="minor">
              <a:schemeClr val="lt1"/>
            </a:fontRef>
          </p:style>
        </p:sp>
        <p:sp>
          <p:nvSpPr>
            <p:cNvPr id="45" name="Afgeronde rechthoek 8">
              <a:extLst>
                <a:ext uri="{FF2B5EF4-FFF2-40B4-BE49-F238E27FC236}">
                  <a16:creationId xmlns:a16="http://schemas.microsoft.com/office/drawing/2014/main" id="{2A7B8965-34B9-9241-A65D-2212C9BF0A97}"/>
                </a:ext>
              </a:extLst>
            </p:cNvPr>
            <p:cNvSpPr txBox="1"/>
            <p:nvPr/>
          </p:nvSpPr>
          <p:spPr>
            <a:xfrm>
              <a:off x="2768510" y="1842686"/>
              <a:ext cx="1483253" cy="56853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nl-NL" dirty="0"/>
                <a:t>O</a:t>
              </a:r>
              <a:r>
                <a:rPr lang="nl-NL" sz="1800" kern="1200" dirty="0"/>
                <a:t>nderzoeken</a:t>
              </a:r>
            </a:p>
          </p:txBody>
        </p:sp>
      </p:grpSp>
      <p:grpSp>
        <p:nvGrpSpPr>
          <p:cNvPr id="31" name="Groep 30">
            <a:extLst>
              <a:ext uri="{FF2B5EF4-FFF2-40B4-BE49-F238E27FC236}">
                <a16:creationId xmlns:a16="http://schemas.microsoft.com/office/drawing/2014/main" id="{79303AE4-007C-BF4D-B7CD-BC880E67DE0F}"/>
              </a:ext>
            </a:extLst>
          </p:cNvPr>
          <p:cNvGrpSpPr/>
          <p:nvPr/>
        </p:nvGrpSpPr>
        <p:grpSpPr>
          <a:xfrm>
            <a:off x="6078201" y="2406815"/>
            <a:ext cx="1518629" cy="603908"/>
            <a:chOff x="4926335" y="3234119"/>
            <a:chExt cx="1518629" cy="603908"/>
          </a:xfrm>
          <a:solidFill>
            <a:srgbClr val="00587F"/>
          </a:solidFill>
        </p:grpSpPr>
        <p:sp>
          <p:nvSpPr>
            <p:cNvPr id="42" name="Afgeronde rechthoek 41">
              <a:extLst>
                <a:ext uri="{FF2B5EF4-FFF2-40B4-BE49-F238E27FC236}">
                  <a16:creationId xmlns:a16="http://schemas.microsoft.com/office/drawing/2014/main" id="{2695537A-B63F-B141-8438-1FB3C0BE951E}"/>
                </a:ext>
              </a:extLst>
            </p:cNvPr>
            <p:cNvSpPr/>
            <p:nvPr/>
          </p:nvSpPr>
          <p:spPr>
            <a:xfrm>
              <a:off x="4926335" y="3234119"/>
              <a:ext cx="1518629" cy="603908"/>
            </a:xfrm>
            <a:prstGeom prst="roundRect">
              <a:avLst>
                <a:gd name="adj" fmla="val 10000"/>
              </a:avLst>
            </a:prstGeom>
            <a:grpFill/>
          </p:spPr>
          <p:style>
            <a:lnRef idx="2">
              <a:schemeClr val="lt1">
                <a:hueOff val="0"/>
                <a:satOff val="0"/>
                <a:lumOff val="0"/>
                <a:alphaOff val="0"/>
              </a:schemeClr>
            </a:lnRef>
            <a:fillRef idx="1">
              <a:schemeClr val="accent3">
                <a:hueOff val="2312758"/>
                <a:satOff val="-12398"/>
                <a:lumOff val="-1667"/>
                <a:alphaOff val="0"/>
              </a:schemeClr>
            </a:fillRef>
            <a:effectRef idx="0">
              <a:schemeClr val="accent3">
                <a:hueOff val="2312758"/>
                <a:satOff val="-12398"/>
                <a:lumOff val="-1667"/>
                <a:alphaOff val="0"/>
              </a:schemeClr>
            </a:effectRef>
            <a:fontRef idx="minor">
              <a:schemeClr val="lt1"/>
            </a:fontRef>
          </p:style>
        </p:sp>
        <p:sp>
          <p:nvSpPr>
            <p:cNvPr id="43" name="Afgeronde rechthoek 11">
              <a:extLst>
                <a:ext uri="{FF2B5EF4-FFF2-40B4-BE49-F238E27FC236}">
                  <a16:creationId xmlns:a16="http://schemas.microsoft.com/office/drawing/2014/main" id="{973B3177-8AC9-B741-B773-427F5024E0DA}"/>
                </a:ext>
              </a:extLst>
            </p:cNvPr>
            <p:cNvSpPr txBox="1"/>
            <p:nvPr/>
          </p:nvSpPr>
          <p:spPr>
            <a:xfrm>
              <a:off x="4944023" y="3251807"/>
              <a:ext cx="1483253" cy="56853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nl-NL" dirty="0"/>
                <a:t>O</a:t>
              </a:r>
              <a:r>
                <a:rPr lang="nl-NL" sz="1800" kern="1200" dirty="0"/>
                <a:t>nderbreken</a:t>
              </a:r>
            </a:p>
          </p:txBody>
        </p:sp>
      </p:grpSp>
      <p:grpSp>
        <p:nvGrpSpPr>
          <p:cNvPr id="36" name="Groep 35">
            <a:extLst>
              <a:ext uri="{FF2B5EF4-FFF2-40B4-BE49-F238E27FC236}">
                <a16:creationId xmlns:a16="http://schemas.microsoft.com/office/drawing/2014/main" id="{8359AB83-0989-8A40-8FF9-E29B1D9CDDA6}"/>
              </a:ext>
            </a:extLst>
          </p:cNvPr>
          <p:cNvGrpSpPr/>
          <p:nvPr/>
        </p:nvGrpSpPr>
        <p:grpSpPr>
          <a:xfrm>
            <a:off x="7952097" y="2409839"/>
            <a:ext cx="1518629" cy="603908"/>
            <a:chOff x="7213958" y="1824998"/>
            <a:chExt cx="1518629" cy="603908"/>
          </a:xfrm>
          <a:solidFill>
            <a:schemeClr val="accent3"/>
          </a:solidFill>
        </p:grpSpPr>
        <p:sp>
          <p:nvSpPr>
            <p:cNvPr id="40" name="Afgeronde rechthoek 39">
              <a:extLst>
                <a:ext uri="{FF2B5EF4-FFF2-40B4-BE49-F238E27FC236}">
                  <a16:creationId xmlns:a16="http://schemas.microsoft.com/office/drawing/2014/main" id="{094DB469-BF39-AE4D-92A1-45BDE2B72D5A}"/>
                </a:ext>
              </a:extLst>
            </p:cNvPr>
            <p:cNvSpPr/>
            <p:nvPr/>
          </p:nvSpPr>
          <p:spPr>
            <a:xfrm>
              <a:off x="7213958" y="1824998"/>
              <a:ext cx="1518629" cy="603908"/>
            </a:xfrm>
            <a:prstGeom prst="roundRect">
              <a:avLst>
                <a:gd name="adj" fmla="val 10000"/>
              </a:avLst>
            </a:prstGeom>
            <a:grpFill/>
          </p:spPr>
          <p:style>
            <a:lnRef idx="2">
              <a:schemeClr val="lt1">
                <a:hueOff val="0"/>
                <a:satOff val="0"/>
                <a:lumOff val="0"/>
                <a:alphaOff val="0"/>
              </a:schemeClr>
            </a:lnRef>
            <a:fillRef idx="1">
              <a:schemeClr val="accent3">
                <a:hueOff val="3469137"/>
                <a:satOff val="-18597"/>
                <a:lumOff val="-2501"/>
                <a:alphaOff val="0"/>
              </a:schemeClr>
            </a:fillRef>
            <a:effectRef idx="0">
              <a:schemeClr val="accent3">
                <a:hueOff val="3469137"/>
                <a:satOff val="-18597"/>
                <a:lumOff val="-2501"/>
                <a:alphaOff val="0"/>
              </a:schemeClr>
            </a:effectRef>
            <a:fontRef idx="minor">
              <a:schemeClr val="lt1"/>
            </a:fontRef>
          </p:style>
        </p:sp>
        <p:sp>
          <p:nvSpPr>
            <p:cNvPr id="41" name="Afgeronde rechthoek 14">
              <a:extLst>
                <a:ext uri="{FF2B5EF4-FFF2-40B4-BE49-F238E27FC236}">
                  <a16:creationId xmlns:a16="http://schemas.microsoft.com/office/drawing/2014/main" id="{AC3FC386-439D-054F-BF9C-BF951D270868}"/>
                </a:ext>
              </a:extLst>
            </p:cNvPr>
            <p:cNvSpPr txBox="1"/>
            <p:nvPr/>
          </p:nvSpPr>
          <p:spPr>
            <a:xfrm>
              <a:off x="7231646" y="1842686"/>
              <a:ext cx="1483253" cy="56853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nl-NL" dirty="0"/>
                <a:t>E</a:t>
              </a:r>
              <a:r>
                <a:rPr lang="nl-NL" sz="1800" kern="1200" dirty="0"/>
                <a:t>valueren</a:t>
              </a:r>
            </a:p>
          </p:txBody>
        </p:sp>
      </p:grpSp>
      <p:grpSp>
        <p:nvGrpSpPr>
          <p:cNvPr id="37" name="Groep 36">
            <a:extLst>
              <a:ext uri="{FF2B5EF4-FFF2-40B4-BE49-F238E27FC236}">
                <a16:creationId xmlns:a16="http://schemas.microsoft.com/office/drawing/2014/main" id="{949F45ED-467C-7745-88D3-814A6103BCE9}"/>
              </a:ext>
            </a:extLst>
          </p:cNvPr>
          <p:cNvGrpSpPr/>
          <p:nvPr/>
        </p:nvGrpSpPr>
        <p:grpSpPr>
          <a:xfrm>
            <a:off x="9825993" y="2415769"/>
            <a:ext cx="1518629" cy="603908"/>
            <a:chOff x="9389471" y="3234751"/>
            <a:chExt cx="1518629" cy="603908"/>
          </a:xfrm>
          <a:solidFill>
            <a:schemeClr val="accent5"/>
          </a:solidFill>
        </p:grpSpPr>
        <p:sp>
          <p:nvSpPr>
            <p:cNvPr id="38" name="Afgeronde rechthoek 37">
              <a:extLst>
                <a:ext uri="{FF2B5EF4-FFF2-40B4-BE49-F238E27FC236}">
                  <a16:creationId xmlns:a16="http://schemas.microsoft.com/office/drawing/2014/main" id="{F46051C0-01A2-834B-B639-F5505AC29866}"/>
                </a:ext>
              </a:extLst>
            </p:cNvPr>
            <p:cNvSpPr/>
            <p:nvPr/>
          </p:nvSpPr>
          <p:spPr>
            <a:xfrm>
              <a:off x="9389471" y="3234751"/>
              <a:ext cx="1518629" cy="603908"/>
            </a:xfrm>
            <a:prstGeom prst="roundRect">
              <a:avLst>
                <a:gd name="adj" fmla="val 10000"/>
              </a:avLst>
            </a:prstGeom>
            <a:grpFill/>
          </p:spPr>
          <p:style>
            <a:lnRef idx="2">
              <a:schemeClr val="lt1">
                <a:hueOff val="0"/>
                <a:satOff val="0"/>
                <a:lumOff val="0"/>
                <a:alphaOff val="0"/>
              </a:schemeClr>
            </a:lnRef>
            <a:fillRef idx="1">
              <a:schemeClr val="accent3">
                <a:hueOff val="4625516"/>
                <a:satOff val="-24796"/>
                <a:lumOff val="-3334"/>
                <a:alphaOff val="0"/>
              </a:schemeClr>
            </a:fillRef>
            <a:effectRef idx="0">
              <a:schemeClr val="accent3">
                <a:hueOff val="4625516"/>
                <a:satOff val="-24796"/>
                <a:lumOff val="-3334"/>
                <a:alphaOff val="0"/>
              </a:schemeClr>
            </a:effectRef>
            <a:fontRef idx="minor">
              <a:schemeClr val="lt1"/>
            </a:fontRef>
          </p:style>
        </p:sp>
        <p:sp>
          <p:nvSpPr>
            <p:cNvPr id="39" name="Afgeronde rechthoek 16">
              <a:extLst>
                <a:ext uri="{FF2B5EF4-FFF2-40B4-BE49-F238E27FC236}">
                  <a16:creationId xmlns:a16="http://schemas.microsoft.com/office/drawing/2014/main" id="{C0669EE3-3897-6A4E-AB05-1CFFB628E069}"/>
                </a:ext>
              </a:extLst>
            </p:cNvPr>
            <p:cNvSpPr txBox="1"/>
            <p:nvPr/>
          </p:nvSpPr>
          <p:spPr>
            <a:xfrm>
              <a:off x="9407159" y="3252439"/>
              <a:ext cx="1483253" cy="56853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nl-NL" sz="1800" kern="1200" dirty="0"/>
                <a:t>Onderhouden</a:t>
              </a:r>
            </a:p>
          </p:txBody>
        </p:sp>
      </p:grpSp>
      <p:sp>
        <p:nvSpPr>
          <p:cNvPr id="62" name="Afgeronde rechthoek 4">
            <a:extLst>
              <a:ext uri="{FF2B5EF4-FFF2-40B4-BE49-F238E27FC236}">
                <a16:creationId xmlns:a16="http://schemas.microsoft.com/office/drawing/2014/main" id="{E162F9FB-B60E-C544-8EB8-CC8F987667BB}"/>
              </a:ext>
            </a:extLst>
          </p:cNvPr>
          <p:cNvSpPr txBox="1"/>
          <p:nvPr/>
        </p:nvSpPr>
        <p:spPr>
          <a:xfrm>
            <a:off x="2274398" y="3429992"/>
            <a:ext cx="1704999" cy="237285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7145" tIns="17145" rIns="17145" bIns="17145" numCol="1" spcCol="1270" anchor="t" anchorCtr="0">
            <a:noAutofit/>
          </a:bodyPr>
          <a:lstStyle/>
          <a:p>
            <a:pPr marL="57150" lvl="1" indent="-57150" defTabSz="400050">
              <a:lnSpc>
                <a:spcPct val="90000"/>
              </a:lnSpc>
              <a:spcBef>
                <a:spcPct val="0"/>
              </a:spcBef>
              <a:spcAft>
                <a:spcPct val="15000"/>
              </a:spcAft>
              <a:buChar char="•"/>
            </a:pPr>
            <a:r>
              <a:rPr lang="nl-NL" sz="1200" dirty="0">
                <a:solidFill>
                  <a:srgbClr val="00587F"/>
                </a:solidFill>
                <a:latin typeface="Source Sans Pro" panose="020B0503030403020204" pitchFamily="34" charset="0"/>
                <a:ea typeface="Source Sans Pro" panose="020B0503030403020204" pitchFamily="34" charset="0"/>
              </a:rPr>
              <a:t>Kennis en bewustzijn van apathie vergroten</a:t>
            </a:r>
          </a:p>
          <a:p>
            <a:pPr marL="57150" lvl="1" indent="-57150" defTabSz="400050">
              <a:lnSpc>
                <a:spcPct val="90000"/>
              </a:lnSpc>
              <a:spcBef>
                <a:spcPct val="0"/>
              </a:spcBef>
              <a:spcAft>
                <a:spcPct val="15000"/>
              </a:spcAft>
              <a:buChar char="•"/>
            </a:pPr>
            <a:r>
              <a:rPr lang="nl-NL" sz="1200" dirty="0">
                <a:solidFill>
                  <a:srgbClr val="00587F"/>
                </a:solidFill>
                <a:latin typeface="Source Sans Pro" panose="020B0503030403020204" pitchFamily="34" charset="0"/>
                <a:ea typeface="Source Sans Pro" panose="020B0503030403020204" pitchFamily="34" charset="0"/>
              </a:rPr>
              <a:t>Signalen bij bewoner herkennen</a:t>
            </a:r>
          </a:p>
          <a:p>
            <a:pPr marL="57150" lvl="1" indent="-57150" defTabSz="400050">
              <a:lnSpc>
                <a:spcPct val="90000"/>
              </a:lnSpc>
              <a:spcBef>
                <a:spcPct val="0"/>
              </a:spcBef>
              <a:spcAft>
                <a:spcPct val="15000"/>
              </a:spcAft>
              <a:buChar char="•"/>
            </a:pPr>
            <a:endParaRPr lang="nl-NL" sz="1200" dirty="0">
              <a:solidFill>
                <a:srgbClr val="00587F"/>
              </a:solidFill>
              <a:latin typeface="Source Sans Pro" panose="020B0503030403020204" pitchFamily="34" charset="0"/>
              <a:ea typeface="Source Sans Pro" panose="020B0503030403020204" pitchFamily="34" charset="0"/>
            </a:endParaRPr>
          </a:p>
          <a:p>
            <a:pPr marL="57150" lvl="1" indent="-57150" defTabSz="400050">
              <a:lnSpc>
                <a:spcPct val="90000"/>
              </a:lnSpc>
              <a:spcBef>
                <a:spcPct val="0"/>
              </a:spcBef>
              <a:spcAft>
                <a:spcPct val="15000"/>
              </a:spcAft>
              <a:buChar char="•"/>
            </a:pPr>
            <a:r>
              <a:rPr lang="nl-NL" sz="1200" dirty="0">
                <a:solidFill>
                  <a:srgbClr val="00587F"/>
                </a:solidFill>
                <a:latin typeface="Source Sans Pro" panose="020B0503030403020204" pitchFamily="34" charset="0"/>
                <a:ea typeface="Source Sans Pro" panose="020B0503030403020204" pitchFamily="34" charset="0"/>
              </a:rPr>
              <a:t>Naaste(n) en medewerker(s)</a:t>
            </a:r>
          </a:p>
          <a:p>
            <a:pPr marL="57150" lvl="1" indent="-57150" defTabSz="400050">
              <a:lnSpc>
                <a:spcPct val="90000"/>
              </a:lnSpc>
              <a:spcBef>
                <a:spcPct val="0"/>
              </a:spcBef>
              <a:spcAft>
                <a:spcPct val="15000"/>
              </a:spcAft>
              <a:buChar char="•"/>
            </a:pPr>
            <a:endParaRPr lang="nl-NL" sz="1200" dirty="0">
              <a:solidFill>
                <a:srgbClr val="00587F"/>
              </a:solidFill>
              <a:latin typeface="Source Sans Pro" panose="020B0503030403020204" pitchFamily="34" charset="0"/>
              <a:ea typeface="Source Sans Pro" panose="020B0503030403020204" pitchFamily="34" charset="0"/>
            </a:endParaRPr>
          </a:p>
          <a:p>
            <a:pPr marL="57150" lvl="1" indent="-57150" defTabSz="400050">
              <a:lnSpc>
                <a:spcPct val="90000"/>
              </a:lnSpc>
              <a:spcBef>
                <a:spcPct val="0"/>
              </a:spcBef>
              <a:spcAft>
                <a:spcPct val="15000"/>
              </a:spcAft>
              <a:buChar char="•"/>
            </a:pPr>
            <a:r>
              <a:rPr lang="nl-NL" sz="1200" i="1" dirty="0">
                <a:solidFill>
                  <a:srgbClr val="00587F"/>
                </a:solidFill>
                <a:latin typeface="Source Sans Pro" panose="020B0503030403020204" pitchFamily="34" charset="0"/>
                <a:ea typeface="Source Sans Pro" panose="020B0503030403020204" pitchFamily="34" charset="0"/>
              </a:rPr>
              <a:t>Folder</a:t>
            </a:r>
          </a:p>
          <a:p>
            <a:pPr marL="57150" lvl="1" indent="-57150" defTabSz="400050">
              <a:lnSpc>
                <a:spcPct val="90000"/>
              </a:lnSpc>
              <a:spcBef>
                <a:spcPct val="0"/>
              </a:spcBef>
              <a:spcAft>
                <a:spcPct val="15000"/>
              </a:spcAft>
              <a:buChar char="•"/>
            </a:pPr>
            <a:r>
              <a:rPr lang="nl-NL" sz="1200" i="1" dirty="0">
                <a:solidFill>
                  <a:srgbClr val="00587F"/>
                </a:solidFill>
                <a:latin typeface="Source Sans Pro" panose="020B0503030403020204" pitchFamily="34" charset="0"/>
                <a:ea typeface="Source Sans Pro" panose="020B0503030403020204" pitchFamily="34" charset="0"/>
              </a:rPr>
              <a:t>Animatie</a:t>
            </a:r>
          </a:p>
          <a:p>
            <a:pPr marL="57150" lvl="1" indent="-57150" defTabSz="400050">
              <a:lnSpc>
                <a:spcPct val="90000"/>
              </a:lnSpc>
              <a:spcBef>
                <a:spcPct val="0"/>
              </a:spcBef>
              <a:spcAft>
                <a:spcPct val="15000"/>
              </a:spcAft>
              <a:buChar char="•"/>
            </a:pPr>
            <a:r>
              <a:rPr lang="nl-NL" sz="1200" i="1" dirty="0">
                <a:solidFill>
                  <a:srgbClr val="00587F"/>
                </a:solidFill>
                <a:latin typeface="Source Sans Pro" panose="020B0503030403020204" pitchFamily="34" charset="0"/>
                <a:ea typeface="Source Sans Pro" panose="020B0503030403020204" pitchFamily="34" charset="0"/>
              </a:rPr>
              <a:t>Module ‘Wat is Apathie?’</a:t>
            </a:r>
          </a:p>
        </p:txBody>
      </p:sp>
      <p:sp>
        <p:nvSpPr>
          <p:cNvPr id="6" name="Pijl links 5">
            <a:extLst>
              <a:ext uri="{FF2B5EF4-FFF2-40B4-BE49-F238E27FC236}">
                <a16:creationId xmlns:a16="http://schemas.microsoft.com/office/drawing/2014/main" id="{243A7A64-2613-F24C-AB61-3A254FD03D38}"/>
              </a:ext>
            </a:extLst>
          </p:cNvPr>
          <p:cNvSpPr/>
          <p:nvPr/>
        </p:nvSpPr>
        <p:spPr>
          <a:xfrm>
            <a:off x="3842245" y="2598181"/>
            <a:ext cx="280189" cy="211075"/>
          </a:xfrm>
          <a:prstGeom prst="rightArrow">
            <a:avLst/>
          </a:prstGeom>
          <a:solidFill>
            <a:srgbClr val="0058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4" name="Pijl links 63">
            <a:extLst>
              <a:ext uri="{FF2B5EF4-FFF2-40B4-BE49-F238E27FC236}">
                <a16:creationId xmlns:a16="http://schemas.microsoft.com/office/drawing/2014/main" id="{F9CB04CF-15B8-1542-B25A-C9A0CC3F81F7}"/>
              </a:ext>
            </a:extLst>
          </p:cNvPr>
          <p:cNvSpPr/>
          <p:nvPr/>
        </p:nvSpPr>
        <p:spPr>
          <a:xfrm>
            <a:off x="5746615" y="2602787"/>
            <a:ext cx="280189" cy="211075"/>
          </a:xfrm>
          <a:prstGeom prst="rightArrow">
            <a:avLst/>
          </a:prstGeom>
          <a:solidFill>
            <a:srgbClr val="0058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6" name="Pijl links 65">
            <a:extLst>
              <a:ext uri="{FF2B5EF4-FFF2-40B4-BE49-F238E27FC236}">
                <a16:creationId xmlns:a16="http://schemas.microsoft.com/office/drawing/2014/main" id="{1B1FF3E5-F1C9-2048-9CBB-C948B8372310}"/>
              </a:ext>
            </a:extLst>
          </p:cNvPr>
          <p:cNvSpPr/>
          <p:nvPr/>
        </p:nvSpPr>
        <p:spPr>
          <a:xfrm>
            <a:off x="7651805" y="2607393"/>
            <a:ext cx="280189" cy="211075"/>
          </a:xfrm>
          <a:prstGeom prst="rightArrow">
            <a:avLst/>
          </a:prstGeom>
          <a:solidFill>
            <a:srgbClr val="0058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7" name="Pijl links 66">
            <a:extLst>
              <a:ext uri="{FF2B5EF4-FFF2-40B4-BE49-F238E27FC236}">
                <a16:creationId xmlns:a16="http://schemas.microsoft.com/office/drawing/2014/main" id="{F039D23A-30C9-814A-AFEB-53DF4F833816}"/>
              </a:ext>
            </a:extLst>
          </p:cNvPr>
          <p:cNvSpPr/>
          <p:nvPr/>
        </p:nvSpPr>
        <p:spPr>
          <a:xfrm>
            <a:off x="9521144" y="2609077"/>
            <a:ext cx="280189" cy="211075"/>
          </a:xfrm>
          <a:prstGeom prst="rightArrow">
            <a:avLst/>
          </a:prstGeom>
          <a:solidFill>
            <a:srgbClr val="0058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8" name="Afbeelding 7">
            <a:extLst>
              <a:ext uri="{FF2B5EF4-FFF2-40B4-BE49-F238E27FC236}">
                <a16:creationId xmlns:a16="http://schemas.microsoft.com/office/drawing/2014/main" id="{8D0FE99D-3E7C-4348-A9A7-51F47647019D}"/>
              </a:ext>
            </a:extLst>
          </p:cNvPr>
          <p:cNvPicPr>
            <a:picLocks noChangeAspect="1"/>
          </p:cNvPicPr>
          <p:nvPr/>
        </p:nvPicPr>
        <p:blipFill>
          <a:blip r:embed="rId5"/>
          <a:stretch>
            <a:fillRect/>
          </a:stretch>
        </p:blipFill>
        <p:spPr>
          <a:xfrm>
            <a:off x="106850" y="4208108"/>
            <a:ext cx="1989656" cy="2652874"/>
          </a:xfrm>
          <a:prstGeom prst="rect">
            <a:avLst/>
          </a:prstGeom>
        </p:spPr>
      </p:pic>
      <p:pic>
        <p:nvPicPr>
          <p:cNvPr id="5" name="Afbeelding 4">
            <a:extLst>
              <a:ext uri="{FF2B5EF4-FFF2-40B4-BE49-F238E27FC236}">
                <a16:creationId xmlns:a16="http://schemas.microsoft.com/office/drawing/2014/main" id="{89BBA000-80A6-1349-93CC-CB8729A5B59D}"/>
              </a:ext>
            </a:extLst>
          </p:cNvPr>
          <p:cNvPicPr>
            <a:picLocks noChangeAspect="1"/>
          </p:cNvPicPr>
          <p:nvPr/>
        </p:nvPicPr>
        <p:blipFill>
          <a:blip r:embed="rId6"/>
          <a:stretch>
            <a:fillRect/>
          </a:stretch>
        </p:blipFill>
        <p:spPr>
          <a:xfrm>
            <a:off x="4693039" y="1324078"/>
            <a:ext cx="504113" cy="1098514"/>
          </a:xfrm>
          <a:prstGeom prst="rect">
            <a:avLst/>
          </a:prstGeom>
        </p:spPr>
      </p:pic>
      <p:pic>
        <p:nvPicPr>
          <p:cNvPr id="10" name="Afbeelding 9">
            <a:extLst>
              <a:ext uri="{FF2B5EF4-FFF2-40B4-BE49-F238E27FC236}">
                <a16:creationId xmlns:a16="http://schemas.microsoft.com/office/drawing/2014/main" id="{533C7845-4F35-2F48-BB48-FED0B9F0554B}"/>
              </a:ext>
            </a:extLst>
          </p:cNvPr>
          <p:cNvPicPr>
            <a:picLocks noChangeAspect="1"/>
          </p:cNvPicPr>
          <p:nvPr/>
        </p:nvPicPr>
        <p:blipFill>
          <a:blip r:embed="rId7"/>
          <a:stretch>
            <a:fillRect/>
          </a:stretch>
        </p:blipFill>
        <p:spPr>
          <a:xfrm>
            <a:off x="10106331" y="1543554"/>
            <a:ext cx="819817" cy="907031"/>
          </a:xfrm>
          <a:prstGeom prst="rect">
            <a:avLst/>
          </a:prstGeom>
        </p:spPr>
      </p:pic>
      <p:pic>
        <p:nvPicPr>
          <p:cNvPr id="12" name="Afbeelding 11">
            <a:extLst>
              <a:ext uri="{FF2B5EF4-FFF2-40B4-BE49-F238E27FC236}">
                <a16:creationId xmlns:a16="http://schemas.microsoft.com/office/drawing/2014/main" id="{CDE824B6-54BB-A44B-8510-7ECBF0FDCE34}"/>
              </a:ext>
            </a:extLst>
          </p:cNvPr>
          <p:cNvPicPr>
            <a:picLocks noChangeAspect="1"/>
          </p:cNvPicPr>
          <p:nvPr/>
        </p:nvPicPr>
        <p:blipFill>
          <a:blip r:embed="rId8"/>
          <a:stretch>
            <a:fillRect/>
          </a:stretch>
        </p:blipFill>
        <p:spPr>
          <a:xfrm>
            <a:off x="6297903" y="1488119"/>
            <a:ext cx="1249294" cy="962466"/>
          </a:xfrm>
          <a:prstGeom prst="rect">
            <a:avLst/>
          </a:prstGeom>
        </p:spPr>
      </p:pic>
      <p:pic>
        <p:nvPicPr>
          <p:cNvPr id="16" name="Afbeelding 15">
            <a:extLst>
              <a:ext uri="{FF2B5EF4-FFF2-40B4-BE49-F238E27FC236}">
                <a16:creationId xmlns:a16="http://schemas.microsoft.com/office/drawing/2014/main" id="{C1AE7AB3-E679-5E4C-ADB7-66482711C323}"/>
              </a:ext>
            </a:extLst>
          </p:cNvPr>
          <p:cNvPicPr>
            <a:picLocks noChangeAspect="1"/>
          </p:cNvPicPr>
          <p:nvPr/>
        </p:nvPicPr>
        <p:blipFill>
          <a:blip r:embed="rId9"/>
          <a:stretch>
            <a:fillRect/>
          </a:stretch>
        </p:blipFill>
        <p:spPr>
          <a:xfrm>
            <a:off x="8057248" y="1548329"/>
            <a:ext cx="1309061" cy="875847"/>
          </a:xfrm>
          <a:prstGeom prst="rect">
            <a:avLst/>
          </a:prstGeom>
        </p:spPr>
      </p:pic>
      <p:sp>
        <p:nvSpPr>
          <p:cNvPr id="49" name="Afgeronde rechthoek 10">
            <a:extLst>
              <a:ext uri="{FF2B5EF4-FFF2-40B4-BE49-F238E27FC236}">
                <a16:creationId xmlns:a16="http://schemas.microsoft.com/office/drawing/2014/main" id="{C286FF21-CEBE-4661-8EA6-B1199FAC3B74}"/>
              </a:ext>
            </a:extLst>
          </p:cNvPr>
          <p:cNvSpPr txBox="1"/>
          <p:nvPr/>
        </p:nvSpPr>
        <p:spPr>
          <a:xfrm>
            <a:off x="7969785" y="3429989"/>
            <a:ext cx="1822187" cy="310143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7145" tIns="17145" rIns="17145" bIns="17145" numCol="1" spcCol="1270" anchor="t" anchorCtr="0">
            <a:noAutofit/>
          </a:bodyPr>
          <a:lstStyle/>
          <a:p>
            <a:pPr marL="57150" lvl="1" indent="-57150" algn="l" defTabSz="400050">
              <a:lnSpc>
                <a:spcPct val="90000"/>
              </a:lnSpc>
              <a:spcBef>
                <a:spcPct val="0"/>
              </a:spcBef>
              <a:spcAft>
                <a:spcPct val="15000"/>
              </a:spcAft>
              <a:buChar char="•"/>
            </a:pPr>
            <a:r>
              <a:rPr lang="nl-NL" sz="1200" dirty="0">
                <a:solidFill>
                  <a:schemeClr val="bg1">
                    <a:lumMod val="75000"/>
                  </a:schemeClr>
                </a:solidFill>
                <a:latin typeface="Source Sans Pro" panose="020B0503030403020204" pitchFamily="34" charset="0"/>
                <a:ea typeface="Source Sans Pro" panose="020B0503030403020204" pitchFamily="34" charset="0"/>
              </a:rPr>
              <a:t>Effect Samen in Actie bij Apathie evalueren</a:t>
            </a:r>
          </a:p>
          <a:p>
            <a:pPr marL="57150" lvl="1" indent="-57150" algn="l" defTabSz="400050">
              <a:lnSpc>
                <a:spcPct val="90000"/>
              </a:lnSpc>
              <a:spcBef>
                <a:spcPct val="0"/>
              </a:spcBef>
              <a:spcAft>
                <a:spcPct val="15000"/>
              </a:spcAft>
              <a:buChar char="•"/>
            </a:pPr>
            <a:r>
              <a:rPr lang="nl-NL" sz="1200" dirty="0">
                <a:solidFill>
                  <a:schemeClr val="bg1">
                    <a:lumMod val="75000"/>
                  </a:schemeClr>
                </a:solidFill>
                <a:latin typeface="Source Sans Pro" panose="020B0503030403020204" pitchFamily="34" charset="0"/>
                <a:ea typeface="Source Sans Pro" panose="020B0503030403020204" pitchFamily="34" charset="0"/>
              </a:rPr>
              <a:t>Succesmomenten vieren en uitbouwen</a:t>
            </a:r>
          </a:p>
          <a:p>
            <a:pPr marL="57150" lvl="1" indent="-57150" algn="l" defTabSz="400050">
              <a:lnSpc>
                <a:spcPct val="90000"/>
              </a:lnSpc>
              <a:spcBef>
                <a:spcPct val="0"/>
              </a:spcBef>
              <a:spcAft>
                <a:spcPct val="15000"/>
              </a:spcAft>
              <a:buChar char="•"/>
            </a:pPr>
            <a:r>
              <a:rPr lang="nl-NL" sz="1200" dirty="0">
                <a:solidFill>
                  <a:schemeClr val="bg1">
                    <a:lumMod val="75000"/>
                  </a:schemeClr>
                </a:solidFill>
                <a:latin typeface="Source Sans Pro" panose="020B0503030403020204" pitchFamily="34" charset="0"/>
                <a:ea typeface="Source Sans Pro" panose="020B0503030403020204" pitchFamily="34" charset="0"/>
              </a:rPr>
              <a:t>Waar nodig afspraken bijstellen</a:t>
            </a:r>
          </a:p>
          <a:p>
            <a:pPr marL="57150" lvl="1" indent="-57150" algn="l" defTabSz="400050">
              <a:lnSpc>
                <a:spcPct val="90000"/>
              </a:lnSpc>
              <a:spcBef>
                <a:spcPct val="0"/>
              </a:spcBef>
              <a:spcAft>
                <a:spcPct val="15000"/>
              </a:spcAft>
              <a:buChar char="•"/>
            </a:pPr>
            <a:endParaRPr lang="nl-NL" sz="1200" dirty="0">
              <a:solidFill>
                <a:schemeClr val="bg1">
                  <a:lumMod val="75000"/>
                </a:schemeClr>
              </a:solidFill>
              <a:latin typeface="Source Sans Pro" panose="020B0503030403020204" pitchFamily="34" charset="0"/>
              <a:ea typeface="Source Sans Pro" panose="020B0503030403020204" pitchFamily="34" charset="0"/>
            </a:endParaRPr>
          </a:p>
          <a:p>
            <a:pPr marL="57150" lvl="1" indent="-57150" algn="l" defTabSz="400050">
              <a:lnSpc>
                <a:spcPct val="90000"/>
              </a:lnSpc>
              <a:spcBef>
                <a:spcPct val="0"/>
              </a:spcBef>
              <a:spcAft>
                <a:spcPct val="15000"/>
              </a:spcAft>
              <a:buChar char="•"/>
            </a:pPr>
            <a:r>
              <a:rPr lang="nl-NL" sz="1200" dirty="0">
                <a:solidFill>
                  <a:schemeClr val="bg1">
                    <a:lumMod val="75000"/>
                  </a:schemeClr>
                </a:solidFill>
                <a:latin typeface="Source Sans Pro" panose="020B0503030403020204" pitchFamily="34" charset="0"/>
                <a:ea typeface="Source Sans Pro" panose="020B0503030403020204" pitchFamily="34" charset="0"/>
              </a:rPr>
              <a:t>Naaste(n) en medewerker(s)</a:t>
            </a:r>
          </a:p>
          <a:p>
            <a:pPr marL="57150" lvl="1" indent="-57150" algn="l" defTabSz="400050">
              <a:lnSpc>
                <a:spcPct val="90000"/>
              </a:lnSpc>
              <a:spcBef>
                <a:spcPct val="0"/>
              </a:spcBef>
              <a:spcAft>
                <a:spcPct val="15000"/>
              </a:spcAft>
              <a:buChar char="•"/>
            </a:pPr>
            <a:endParaRPr lang="nl-NL" sz="1200" dirty="0">
              <a:solidFill>
                <a:schemeClr val="bg1">
                  <a:lumMod val="75000"/>
                </a:schemeClr>
              </a:solidFill>
              <a:latin typeface="Source Sans Pro" panose="020B0503030403020204" pitchFamily="34" charset="0"/>
              <a:ea typeface="Source Sans Pro" panose="020B0503030403020204" pitchFamily="34" charset="0"/>
            </a:endParaRPr>
          </a:p>
          <a:p>
            <a:pPr marL="57150" lvl="1" indent="-57150" algn="l" defTabSz="400050">
              <a:lnSpc>
                <a:spcPct val="90000"/>
              </a:lnSpc>
              <a:spcBef>
                <a:spcPct val="0"/>
              </a:spcBef>
              <a:spcAft>
                <a:spcPct val="15000"/>
              </a:spcAft>
              <a:buChar char="•"/>
            </a:pPr>
            <a:r>
              <a:rPr lang="nl-NL" sz="1200" i="1" dirty="0">
                <a:solidFill>
                  <a:schemeClr val="bg1">
                    <a:lumMod val="75000"/>
                  </a:schemeClr>
                </a:solidFill>
                <a:latin typeface="Source Sans Pro" panose="020B0503030403020204" pitchFamily="34" charset="0"/>
                <a:ea typeface="Source Sans Pro" panose="020B0503030403020204" pitchFamily="34" charset="0"/>
              </a:rPr>
              <a:t>Plezierige Activiteiten Plan Apathie</a:t>
            </a:r>
            <a:endParaRPr lang="nl-NL" sz="1200" dirty="0">
              <a:solidFill>
                <a:schemeClr val="bg1">
                  <a:lumMod val="75000"/>
                </a:schemeClr>
              </a:solidFill>
              <a:latin typeface="Source Sans Pro" panose="020B0503030403020204" pitchFamily="34" charset="0"/>
              <a:ea typeface="Source Sans Pro" panose="020B0503030403020204" pitchFamily="34" charset="0"/>
            </a:endParaRPr>
          </a:p>
          <a:p>
            <a:pPr marL="57150" lvl="1" indent="-57150" algn="l" defTabSz="400050">
              <a:lnSpc>
                <a:spcPct val="90000"/>
              </a:lnSpc>
              <a:spcBef>
                <a:spcPct val="0"/>
              </a:spcBef>
              <a:spcAft>
                <a:spcPct val="15000"/>
              </a:spcAft>
              <a:buChar char="•"/>
            </a:pPr>
            <a:r>
              <a:rPr lang="nl-NL" sz="1200" i="1" dirty="0">
                <a:solidFill>
                  <a:schemeClr val="bg1">
                    <a:lumMod val="75000"/>
                  </a:schemeClr>
                </a:solidFill>
                <a:latin typeface="Source Sans Pro" panose="020B0503030403020204" pitchFamily="34" charset="0"/>
                <a:ea typeface="Source Sans Pro" panose="020B0503030403020204" pitchFamily="34" charset="0"/>
              </a:rPr>
              <a:t>Activiteitenblad Apathie</a:t>
            </a:r>
          </a:p>
          <a:p>
            <a:pPr marL="57150" lvl="1" indent="-57150" algn="l" defTabSz="400050">
              <a:lnSpc>
                <a:spcPct val="90000"/>
              </a:lnSpc>
              <a:spcBef>
                <a:spcPct val="0"/>
              </a:spcBef>
              <a:spcAft>
                <a:spcPct val="15000"/>
              </a:spcAft>
              <a:buChar char="•"/>
            </a:pPr>
            <a:r>
              <a:rPr lang="nl-NL" sz="1200" i="1" dirty="0">
                <a:solidFill>
                  <a:schemeClr val="bg1">
                    <a:lumMod val="75000"/>
                  </a:schemeClr>
                </a:solidFill>
                <a:latin typeface="Source Sans Pro" panose="020B0503030403020204" pitchFamily="34" charset="0"/>
                <a:ea typeface="Source Sans Pro" panose="020B0503030403020204" pitchFamily="34" charset="0"/>
              </a:rPr>
              <a:t>Praatplaat Apathie</a:t>
            </a:r>
          </a:p>
        </p:txBody>
      </p:sp>
      <p:pic>
        <p:nvPicPr>
          <p:cNvPr id="52" name="Afbeelding 51">
            <a:extLst>
              <a:ext uri="{FF2B5EF4-FFF2-40B4-BE49-F238E27FC236}">
                <a16:creationId xmlns:a16="http://schemas.microsoft.com/office/drawing/2014/main" id="{3D45E874-B115-4BB0-8FC7-C86320A9D77F}"/>
              </a:ext>
            </a:extLst>
          </p:cNvPr>
          <p:cNvPicPr>
            <a:picLocks noChangeAspect="1"/>
          </p:cNvPicPr>
          <p:nvPr/>
        </p:nvPicPr>
        <p:blipFill>
          <a:blip r:embed="rId10"/>
          <a:stretch>
            <a:fillRect/>
          </a:stretch>
        </p:blipFill>
        <p:spPr>
          <a:xfrm>
            <a:off x="2512341" y="5639707"/>
            <a:ext cx="646293" cy="832277"/>
          </a:xfrm>
          <a:prstGeom prst="rect">
            <a:avLst/>
          </a:prstGeom>
        </p:spPr>
      </p:pic>
      <p:sp>
        <p:nvSpPr>
          <p:cNvPr id="53" name="Afgeronde rechthoek 6">
            <a:extLst>
              <a:ext uri="{FF2B5EF4-FFF2-40B4-BE49-F238E27FC236}">
                <a16:creationId xmlns:a16="http://schemas.microsoft.com/office/drawing/2014/main" id="{C4187029-73EF-4823-B654-FAEE3A51DD7D}"/>
              </a:ext>
            </a:extLst>
          </p:cNvPr>
          <p:cNvSpPr txBox="1"/>
          <p:nvPr/>
        </p:nvSpPr>
        <p:spPr>
          <a:xfrm>
            <a:off x="4209692" y="3429991"/>
            <a:ext cx="1643601" cy="2196367"/>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7145" tIns="17145" rIns="17145" bIns="17145" numCol="1" spcCol="1270" anchor="t" anchorCtr="0">
            <a:noAutofit/>
          </a:bodyPr>
          <a:lstStyle/>
          <a:p>
            <a:pPr marL="57150" lvl="1" indent="-57150" defTabSz="400050">
              <a:lnSpc>
                <a:spcPct val="90000"/>
              </a:lnSpc>
              <a:spcBef>
                <a:spcPct val="0"/>
              </a:spcBef>
              <a:spcAft>
                <a:spcPct val="15000"/>
              </a:spcAft>
              <a:buChar char="•"/>
            </a:pPr>
            <a:r>
              <a:rPr lang="nl-NL" sz="1200" dirty="0">
                <a:solidFill>
                  <a:schemeClr val="bg1">
                    <a:lumMod val="75000"/>
                  </a:schemeClr>
                </a:solidFill>
                <a:latin typeface="Source Sans Pro" panose="020B0503030403020204" pitchFamily="34" charset="0"/>
                <a:ea typeface="Source Sans Pro" panose="020B0503030403020204" pitchFamily="34" charset="0"/>
              </a:rPr>
              <a:t>Vaststellen apathie bij bewoner(s)</a:t>
            </a:r>
          </a:p>
          <a:p>
            <a:pPr marL="57150" lvl="1" indent="-57150" defTabSz="400050">
              <a:lnSpc>
                <a:spcPct val="90000"/>
              </a:lnSpc>
              <a:spcBef>
                <a:spcPct val="0"/>
              </a:spcBef>
              <a:spcAft>
                <a:spcPct val="15000"/>
              </a:spcAft>
              <a:buChar char="•"/>
            </a:pPr>
            <a:endParaRPr lang="nl-NL" sz="1200" dirty="0">
              <a:solidFill>
                <a:schemeClr val="bg1">
                  <a:lumMod val="75000"/>
                </a:schemeClr>
              </a:solidFill>
              <a:latin typeface="Source Sans Pro" panose="020B0503030403020204" pitchFamily="34" charset="0"/>
              <a:ea typeface="Source Sans Pro" panose="020B0503030403020204" pitchFamily="34" charset="0"/>
            </a:endParaRPr>
          </a:p>
          <a:p>
            <a:pPr marL="0" lvl="1" defTabSz="400050">
              <a:lnSpc>
                <a:spcPct val="90000"/>
              </a:lnSpc>
              <a:spcBef>
                <a:spcPct val="0"/>
              </a:spcBef>
              <a:spcAft>
                <a:spcPct val="15000"/>
              </a:spcAft>
            </a:pPr>
            <a:endParaRPr lang="nl-NL" sz="1200" u="sng" dirty="0">
              <a:solidFill>
                <a:schemeClr val="bg1">
                  <a:lumMod val="75000"/>
                </a:schemeClr>
              </a:solidFill>
              <a:latin typeface="Source Sans Pro" panose="020B0503030403020204" pitchFamily="34" charset="0"/>
              <a:ea typeface="Source Sans Pro" panose="020B0503030403020204" pitchFamily="34" charset="0"/>
            </a:endParaRPr>
          </a:p>
          <a:p>
            <a:pPr marL="57150" lvl="1" indent="-57150" defTabSz="400050">
              <a:lnSpc>
                <a:spcPct val="90000"/>
              </a:lnSpc>
              <a:spcBef>
                <a:spcPct val="0"/>
              </a:spcBef>
              <a:spcAft>
                <a:spcPct val="15000"/>
              </a:spcAft>
              <a:buChar char="•"/>
            </a:pPr>
            <a:r>
              <a:rPr lang="nl-NL" sz="1200" dirty="0">
                <a:solidFill>
                  <a:schemeClr val="bg1">
                    <a:lumMod val="75000"/>
                  </a:schemeClr>
                </a:solidFill>
                <a:latin typeface="Source Sans Pro" panose="020B0503030403020204" pitchFamily="34" charset="0"/>
                <a:ea typeface="Source Sans Pro" panose="020B0503030403020204" pitchFamily="34" charset="0"/>
              </a:rPr>
              <a:t>Multidisciplinair </a:t>
            </a:r>
          </a:p>
          <a:p>
            <a:pPr marL="57150" lvl="1" indent="-57150" defTabSz="400050">
              <a:lnSpc>
                <a:spcPct val="90000"/>
              </a:lnSpc>
              <a:spcBef>
                <a:spcPct val="0"/>
              </a:spcBef>
              <a:spcAft>
                <a:spcPct val="15000"/>
              </a:spcAft>
              <a:buChar char="•"/>
            </a:pPr>
            <a:r>
              <a:rPr lang="nl-NL" sz="1200" dirty="0">
                <a:solidFill>
                  <a:schemeClr val="bg1">
                    <a:lumMod val="75000"/>
                  </a:schemeClr>
                </a:solidFill>
                <a:latin typeface="Source Sans Pro" panose="020B0503030403020204" pitchFamily="34" charset="0"/>
                <a:ea typeface="Source Sans Pro" panose="020B0503030403020204" pitchFamily="34" charset="0"/>
              </a:rPr>
              <a:t>Naaste(n) en medewerker(s)</a:t>
            </a:r>
          </a:p>
          <a:p>
            <a:pPr marL="57150" lvl="1" indent="-57150" defTabSz="400050">
              <a:lnSpc>
                <a:spcPct val="90000"/>
              </a:lnSpc>
              <a:spcBef>
                <a:spcPct val="0"/>
              </a:spcBef>
              <a:spcAft>
                <a:spcPct val="15000"/>
              </a:spcAft>
              <a:buChar char="•"/>
            </a:pPr>
            <a:endParaRPr lang="nl-NL" sz="1200" i="1" dirty="0">
              <a:solidFill>
                <a:schemeClr val="bg1">
                  <a:lumMod val="75000"/>
                </a:schemeClr>
              </a:solidFill>
              <a:latin typeface="Source Sans Pro" panose="020B0503030403020204" pitchFamily="34" charset="0"/>
              <a:ea typeface="Source Sans Pro" panose="020B0503030403020204" pitchFamily="34" charset="0"/>
            </a:endParaRPr>
          </a:p>
          <a:p>
            <a:pPr marL="57150" lvl="1" indent="-57150" defTabSz="400050">
              <a:lnSpc>
                <a:spcPct val="90000"/>
              </a:lnSpc>
              <a:spcBef>
                <a:spcPct val="0"/>
              </a:spcBef>
              <a:spcAft>
                <a:spcPct val="15000"/>
              </a:spcAft>
              <a:buChar char="•"/>
            </a:pPr>
            <a:r>
              <a:rPr lang="nl-NL" sz="1200" i="1" dirty="0">
                <a:solidFill>
                  <a:schemeClr val="bg1">
                    <a:lumMod val="75000"/>
                  </a:schemeClr>
                </a:solidFill>
                <a:latin typeface="Source Sans Pro" panose="020B0503030403020204" pitchFamily="34" charset="0"/>
                <a:ea typeface="Source Sans Pro" panose="020B0503030403020204" pitchFamily="34" charset="0"/>
              </a:rPr>
              <a:t>Praatplaat Apathie</a:t>
            </a:r>
          </a:p>
        </p:txBody>
      </p:sp>
      <p:sp>
        <p:nvSpPr>
          <p:cNvPr id="54" name="Afgeronde rechthoek 8">
            <a:extLst>
              <a:ext uri="{FF2B5EF4-FFF2-40B4-BE49-F238E27FC236}">
                <a16:creationId xmlns:a16="http://schemas.microsoft.com/office/drawing/2014/main" id="{9D676B3F-A5BE-449D-8FAB-098B15592248}"/>
              </a:ext>
            </a:extLst>
          </p:cNvPr>
          <p:cNvSpPr txBox="1"/>
          <p:nvPr/>
        </p:nvSpPr>
        <p:spPr>
          <a:xfrm>
            <a:off x="5939635" y="3429989"/>
            <a:ext cx="1799855" cy="2220797"/>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7145" tIns="17145" rIns="17145" bIns="17145" numCol="1" spcCol="1270" anchor="t" anchorCtr="0">
            <a:noAutofit/>
          </a:bodyPr>
          <a:lstStyle/>
          <a:p>
            <a:pPr marL="57150" lvl="1" indent="-57150" algn="l" defTabSz="400050">
              <a:lnSpc>
                <a:spcPct val="90000"/>
              </a:lnSpc>
              <a:spcBef>
                <a:spcPct val="0"/>
              </a:spcBef>
              <a:spcAft>
                <a:spcPct val="15000"/>
              </a:spcAft>
              <a:buChar char="•"/>
            </a:pPr>
            <a:r>
              <a:rPr lang="nl-NL" sz="1200" dirty="0">
                <a:solidFill>
                  <a:schemeClr val="bg1">
                    <a:lumMod val="75000"/>
                  </a:schemeClr>
                </a:solidFill>
                <a:latin typeface="Source Sans Pro" panose="020B0503030403020204" pitchFamily="34" charset="0"/>
                <a:ea typeface="Source Sans Pro" panose="020B0503030403020204" pitchFamily="34" charset="0"/>
              </a:rPr>
              <a:t>Samen in Actie bij omgaan met apathie</a:t>
            </a:r>
          </a:p>
          <a:p>
            <a:pPr marL="57150" lvl="1" indent="-57150" algn="l" defTabSz="400050">
              <a:lnSpc>
                <a:spcPct val="90000"/>
              </a:lnSpc>
              <a:spcBef>
                <a:spcPct val="0"/>
              </a:spcBef>
              <a:spcAft>
                <a:spcPct val="15000"/>
              </a:spcAft>
              <a:buChar char="•"/>
            </a:pPr>
            <a:endParaRPr lang="nl-NL" sz="1200" dirty="0">
              <a:solidFill>
                <a:schemeClr val="bg1">
                  <a:lumMod val="75000"/>
                </a:schemeClr>
              </a:solidFill>
              <a:latin typeface="Source Sans Pro" panose="020B0503030403020204" pitchFamily="34" charset="0"/>
              <a:ea typeface="Source Sans Pro" panose="020B0503030403020204" pitchFamily="34" charset="0"/>
            </a:endParaRPr>
          </a:p>
          <a:p>
            <a:pPr marL="57150" lvl="1" indent="-57150" algn="l" defTabSz="400050">
              <a:lnSpc>
                <a:spcPct val="90000"/>
              </a:lnSpc>
              <a:spcBef>
                <a:spcPct val="0"/>
              </a:spcBef>
              <a:spcAft>
                <a:spcPct val="15000"/>
              </a:spcAft>
              <a:buChar char="•"/>
            </a:pPr>
            <a:r>
              <a:rPr lang="nl-NL" sz="1200" dirty="0">
                <a:solidFill>
                  <a:schemeClr val="bg1">
                    <a:lumMod val="75000"/>
                  </a:schemeClr>
                </a:solidFill>
                <a:latin typeface="Source Sans Pro" panose="020B0503030403020204" pitchFamily="34" charset="0"/>
                <a:ea typeface="Source Sans Pro" panose="020B0503030403020204" pitchFamily="34" charset="0"/>
              </a:rPr>
              <a:t>Naaste(n) en medewerker(s)</a:t>
            </a:r>
          </a:p>
          <a:p>
            <a:pPr marL="57150" lvl="1" indent="-57150" algn="l" defTabSz="400050">
              <a:lnSpc>
                <a:spcPct val="90000"/>
              </a:lnSpc>
              <a:spcBef>
                <a:spcPct val="0"/>
              </a:spcBef>
              <a:spcAft>
                <a:spcPct val="15000"/>
              </a:spcAft>
              <a:buChar char="•"/>
            </a:pPr>
            <a:endParaRPr lang="nl-NL" sz="1200" dirty="0">
              <a:solidFill>
                <a:schemeClr val="bg1">
                  <a:lumMod val="75000"/>
                </a:schemeClr>
              </a:solidFill>
              <a:latin typeface="Source Sans Pro" panose="020B0503030403020204" pitchFamily="34" charset="0"/>
              <a:ea typeface="Source Sans Pro" panose="020B0503030403020204" pitchFamily="34" charset="0"/>
            </a:endParaRPr>
          </a:p>
          <a:p>
            <a:pPr marL="57150" lvl="1" indent="-57150" defTabSz="400050">
              <a:lnSpc>
                <a:spcPct val="90000"/>
              </a:lnSpc>
              <a:spcBef>
                <a:spcPct val="0"/>
              </a:spcBef>
              <a:spcAft>
                <a:spcPct val="15000"/>
              </a:spcAft>
              <a:buFontTx/>
              <a:buChar char="•"/>
            </a:pPr>
            <a:r>
              <a:rPr lang="nl-NL" sz="1200" i="1" dirty="0">
                <a:solidFill>
                  <a:schemeClr val="bg1">
                    <a:lumMod val="75000"/>
                  </a:schemeClr>
                </a:solidFill>
                <a:latin typeface="Source Sans Pro" panose="020B0503030403020204" pitchFamily="34" charset="0"/>
                <a:ea typeface="Source Sans Pro" panose="020B0503030403020204" pitchFamily="34" charset="0"/>
              </a:rPr>
              <a:t>Handreiking Bewonersbespreking</a:t>
            </a:r>
          </a:p>
          <a:p>
            <a:pPr marL="57150" lvl="1" indent="-57150" algn="l" defTabSz="400050">
              <a:lnSpc>
                <a:spcPct val="90000"/>
              </a:lnSpc>
              <a:spcBef>
                <a:spcPct val="0"/>
              </a:spcBef>
              <a:spcAft>
                <a:spcPct val="15000"/>
              </a:spcAft>
              <a:buChar char="•"/>
            </a:pPr>
            <a:r>
              <a:rPr lang="nl-NL" sz="1200" i="1" dirty="0">
                <a:solidFill>
                  <a:schemeClr val="bg1">
                    <a:lumMod val="75000"/>
                  </a:schemeClr>
                </a:solidFill>
                <a:latin typeface="Source Sans Pro" panose="020B0503030403020204" pitchFamily="34" charset="0"/>
                <a:ea typeface="Source Sans Pro" panose="020B0503030403020204" pitchFamily="34" charset="0"/>
              </a:rPr>
              <a:t>Plezierige Activiteiten Plan Apathie </a:t>
            </a:r>
          </a:p>
          <a:p>
            <a:pPr marL="57150" lvl="1" indent="-57150" algn="l" defTabSz="400050">
              <a:lnSpc>
                <a:spcPct val="90000"/>
              </a:lnSpc>
              <a:spcBef>
                <a:spcPct val="0"/>
              </a:spcBef>
              <a:spcAft>
                <a:spcPct val="15000"/>
              </a:spcAft>
              <a:buChar char="•"/>
            </a:pPr>
            <a:r>
              <a:rPr lang="nl-NL" sz="1200" i="1" dirty="0">
                <a:solidFill>
                  <a:schemeClr val="bg1">
                    <a:lumMod val="75000"/>
                  </a:schemeClr>
                </a:solidFill>
                <a:latin typeface="Source Sans Pro" panose="020B0503030403020204" pitchFamily="34" charset="0"/>
                <a:ea typeface="Source Sans Pro" panose="020B0503030403020204" pitchFamily="34" charset="0"/>
              </a:rPr>
              <a:t>Activiteitenblad  Apathie</a:t>
            </a:r>
          </a:p>
          <a:p>
            <a:pPr marL="57150" lvl="1" indent="-57150" algn="l" defTabSz="400050">
              <a:lnSpc>
                <a:spcPct val="90000"/>
              </a:lnSpc>
              <a:spcBef>
                <a:spcPct val="0"/>
              </a:spcBef>
              <a:spcAft>
                <a:spcPct val="15000"/>
              </a:spcAft>
              <a:buChar char="•"/>
            </a:pPr>
            <a:r>
              <a:rPr lang="nl-NL" sz="1200" i="1" dirty="0">
                <a:solidFill>
                  <a:schemeClr val="bg1">
                    <a:lumMod val="75000"/>
                  </a:schemeClr>
                </a:solidFill>
                <a:latin typeface="Source Sans Pro" panose="020B0503030403020204" pitchFamily="34" charset="0"/>
                <a:ea typeface="Source Sans Pro" panose="020B0503030403020204" pitchFamily="34" charset="0"/>
              </a:rPr>
              <a:t>Module ‘Actieve Tijd’</a:t>
            </a:r>
          </a:p>
        </p:txBody>
      </p:sp>
      <p:sp>
        <p:nvSpPr>
          <p:cNvPr id="55" name="Afgeronde rechthoek 12">
            <a:extLst>
              <a:ext uri="{FF2B5EF4-FFF2-40B4-BE49-F238E27FC236}">
                <a16:creationId xmlns:a16="http://schemas.microsoft.com/office/drawing/2014/main" id="{419FA94C-1277-4CFB-9A8A-91EABE3E7A06}"/>
              </a:ext>
            </a:extLst>
          </p:cNvPr>
          <p:cNvSpPr txBox="1"/>
          <p:nvPr/>
        </p:nvSpPr>
        <p:spPr>
          <a:xfrm>
            <a:off x="9878314" y="3429194"/>
            <a:ext cx="1635455" cy="257038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9050" tIns="19050" rIns="19050" bIns="19050" numCol="1" spcCol="1270" anchor="t" anchorCtr="0">
            <a:noAutofit/>
          </a:bodyPr>
          <a:lstStyle/>
          <a:p>
            <a:pPr marL="57150" lvl="1" indent="-57150" algn="l" defTabSz="444500">
              <a:lnSpc>
                <a:spcPct val="90000"/>
              </a:lnSpc>
              <a:spcBef>
                <a:spcPct val="0"/>
              </a:spcBef>
              <a:spcAft>
                <a:spcPct val="15000"/>
              </a:spcAft>
              <a:buChar char="•"/>
            </a:pPr>
            <a:r>
              <a:rPr lang="nl-NL" sz="1200" dirty="0">
                <a:solidFill>
                  <a:schemeClr val="bg1">
                    <a:lumMod val="75000"/>
                  </a:schemeClr>
                </a:solidFill>
                <a:latin typeface="Source Sans Pro" panose="020B0503030403020204" pitchFamily="34" charset="0"/>
                <a:ea typeface="Source Sans Pro" panose="020B0503030403020204" pitchFamily="34" charset="0"/>
              </a:rPr>
              <a:t>Implementeren en borgen</a:t>
            </a:r>
          </a:p>
          <a:p>
            <a:pPr marL="57150" lvl="1" indent="-57150" algn="l" defTabSz="444500">
              <a:lnSpc>
                <a:spcPct val="90000"/>
              </a:lnSpc>
              <a:spcBef>
                <a:spcPct val="0"/>
              </a:spcBef>
              <a:spcAft>
                <a:spcPct val="15000"/>
              </a:spcAft>
              <a:buChar char="•"/>
            </a:pPr>
            <a:r>
              <a:rPr lang="nl-NL" sz="1200" dirty="0">
                <a:solidFill>
                  <a:schemeClr val="bg1">
                    <a:lumMod val="75000"/>
                  </a:schemeClr>
                </a:solidFill>
                <a:latin typeface="Source Sans Pro" panose="020B0503030403020204" pitchFamily="34" charset="0"/>
                <a:ea typeface="Source Sans Pro" panose="020B0503030403020204" pitchFamily="34" charset="0"/>
              </a:rPr>
              <a:t>Blijven investeren</a:t>
            </a:r>
          </a:p>
          <a:p>
            <a:pPr marL="0" lvl="1" algn="l" defTabSz="444500">
              <a:lnSpc>
                <a:spcPct val="90000"/>
              </a:lnSpc>
              <a:spcBef>
                <a:spcPct val="0"/>
              </a:spcBef>
              <a:spcAft>
                <a:spcPct val="15000"/>
              </a:spcAft>
            </a:pPr>
            <a:endParaRPr lang="nl-NL" sz="1200" dirty="0">
              <a:solidFill>
                <a:schemeClr val="bg1">
                  <a:lumMod val="75000"/>
                </a:schemeClr>
              </a:solidFill>
              <a:latin typeface="Source Sans Pro" panose="020B0503030403020204" pitchFamily="34" charset="0"/>
              <a:ea typeface="Source Sans Pro" panose="020B0503030403020204" pitchFamily="34" charset="0"/>
            </a:endParaRPr>
          </a:p>
          <a:p>
            <a:pPr marL="57150" lvl="1" indent="-57150" algn="l" defTabSz="444500">
              <a:lnSpc>
                <a:spcPct val="90000"/>
              </a:lnSpc>
              <a:spcBef>
                <a:spcPct val="0"/>
              </a:spcBef>
              <a:spcAft>
                <a:spcPct val="15000"/>
              </a:spcAft>
              <a:buChar char="•"/>
            </a:pPr>
            <a:r>
              <a:rPr lang="nl-NL" sz="1200" dirty="0">
                <a:solidFill>
                  <a:schemeClr val="bg1">
                    <a:lumMod val="75000"/>
                  </a:schemeClr>
                </a:solidFill>
                <a:latin typeface="Source Sans Pro" panose="020B0503030403020204" pitchFamily="34" charset="0"/>
                <a:ea typeface="Source Sans Pro" panose="020B0503030403020204" pitchFamily="34" charset="0"/>
              </a:rPr>
              <a:t>Organisatie</a:t>
            </a:r>
          </a:p>
          <a:p>
            <a:pPr marL="57150" lvl="1" indent="-57150" algn="l" defTabSz="444500">
              <a:lnSpc>
                <a:spcPct val="90000"/>
              </a:lnSpc>
              <a:spcBef>
                <a:spcPct val="0"/>
              </a:spcBef>
              <a:spcAft>
                <a:spcPct val="15000"/>
              </a:spcAft>
              <a:buChar char="•"/>
            </a:pPr>
            <a:r>
              <a:rPr lang="nl-NL" sz="1200" dirty="0">
                <a:solidFill>
                  <a:schemeClr val="bg1">
                    <a:lumMod val="75000"/>
                  </a:schemeClr>
                </a:solidFill>
                <a:latin typeface="Source Sans Pro" panose="020B0503030403020204" pitchFamily="34" charset="0"/>
                <a:ea typeface="Source Sans Pro" panose="020B0503030403020204" pitchFamily="34" charset="0"/>
              </a:rPr>
              <a:t>Multidisciplinair</a:t>
            </a:r>
          </a:p>
          <a:p>
            <a:pPr marL="57150" lvl="1" indent="-57150" algn="l" defTabSz="444500">
              <a:lnSpc>
                <a:spcPct val="90000"/>
              </a:lnSpc>
              <a:spcBef>
                <a:spcPct val="0"/>
              </a:spcBef>
              <a:spcAft>
                <a:spcPct val="15000"/>
              </a:spcAft>
              <a:buChar char="•"/>
            </a:pPr>
            <a:r>
              <a:rPr lang="nl-NL" sz="1200" dirty="0">
                <a:solidFill>
                  <a:schemeClr val="bg1">
                    <a:lumMod val="75000"/>
                  </a:schemeClr>
                </a:solidFill>
                <a:latin typeface="Source Sans Pro" panose="020B0503030403020204" pitchFamily="34" charset="0"/>
                <a:ea typeface="Source Sans Pro" panose="020B0503030403020204" pitchFamily="34" charset="0"/>
              </a:rPr>
              <a:t>Naaste(n) en medewerker(s)</a:t>
            </a:r>
          </a:p>
          <a:p>
            <a:pPr marL="57150" lvl="1" indent="-57150" algn="l" defTabSz="444500">
              <a:lnSpc>
                <a:spcPct val="90000"/>
              </a:lnSpc>
              <a:spcBef>
                <a:spcPct val="0"/>
              </a:spcBef>
              <a:spcAft>
                <a:spcPct val="15000"/>
              </a:spcAft>
              <a:buChar char="•"/>
            </a:pPr>
            <a:endParaRPr lang="nl-NL" sz="1200" dirty="0">
              <a:solidFill>
                <a:schemeClr val="bg1">
                  <a:lumMod val="75000"/>
                </a:schemeClr>
              </a:solidFill>
              <a:latin typeface="Source Sans Pro" panose="020B0503030403020204" pitchFamily="34" charset="0"/>
              <a:ea typeface="Source Sans Pro" panose="020B0503030403020204" pitchFamily="34" charset="0"/>
            </a:endParaRPr>
          </a:p>
          <a:p>
            <a:pPr marL="57150" lvl="1" indent="-57150" algn="l" defTabSz="444500">
              <a:lnSpc>
                <a:spcPct val="90000"/>
              </a:lnSpc>
              <a:spcBef>
                <a:spcPct val="0"/>
              </a:spcBef>
              <a:spcAft>
                <a:spcPct val="15000"/>
              </a:spcAft>
              <a:buChar char="•"/>
            </a:pPr>
            <a:r>
              <a:rPr lang="nl-NL" sz="1200" i="1" dirty="0">
                <a:solidFill>
                  <a:schemeClr val="bg1">
                    <a:lumMod val="75000"/>
                  </a:schemeClr>
                </a:solidFill>
                <a:latin typeface="Source Sans Pro" panose="020B0503030403020204" pitchFamily="34" charset="0"/>
                <a:ea typeface="Source Sans Pro" panose="020B0503030403020204" pitchFamily="34" charset="0"/>
              </a:rPr>
              <a:t>Handreiking implementatie</a:t>
            </a:r>
          </a:p>
          <a:p>
            <a:pPr marL="57150" lvl="1" indent="-57150" defTabSz="444500">
              <a:lnSpc>
                <a:spcPct val="90000"/>
              </a:lnSpc>
              <a:spcBef>
                <a:spcPct val="0"/>
              </a:spcBef>
              <a:spcAft>
                <a:spcPct val="15000"/>
              </a:spcAft>
              <a:buChar char="•"/>
            </a:pPr>
            <a:r>
              <a:rPr lang="nl-NL" sz="1200" i="1" dirty="0">
                <a:solidFill>
                  <a:schemeClr val="bg1">
                    <a:lumMod val="75000"/>
                  </a:schemeClr>
                </a:solidFill>
                <a:latin typeface="Source Sans Pro" panose="020B0503030403020204" pitchFamily="34" charset="0"/>
                <a:ea typeface="Source Sans Pro" panose="020B0503030403020204" pitchFamily="34" charset="0"/>
              </a:rPr>
              <a:t>Overzicht implementatie strategie</a:t>
            </a:r>
            <a:r>
              <a:rPr lang="nl-NL" sz="1200" i="1" dirty="0">
                <a:solidFill>
                  <a:schemeClr val="bg1">
                    <a:lumMod val="75000"/>
                  </a:schemeClr>
                </a:solidFill>
              </a:rPr>
              <a:t>ë</a:t>
            </a:r>
            <a:r>
              <a:rPr lang="nl-NL" sz="1200" i="1" dirty="0">
                <a:solidFill>
                  <a:schemeClr val="bg1">
                    <a:lumMod val="75000"/>
                  </a:schemeClr>
                </a:solidFill>
                <a:latin typeface="Source Sans Pro" panose="020B0503030403020204" pitchFamily="34" charset="0"/>
                <a:ea typeface="Source Sans Pro" panose="020B0503030403020204" pitchFamily="34" charset="0"/>
              </a:rPr>
              <a:t>n</a:t>
            </a:r>
          </a:p>
          <a:p>
            <a:pPr marL="57150" lvl="1" indent="-57150" algn="l" defTabSz="355600">
              <a:lnSpc>
                <a:spcPct val="90000"/>
              </a:lnSpc>
              <a:spcBef>
                <a:spcPct val="0"/>
              </a:spcBef>
              <a:spcAft>
                <a:spcPct val="15000"/>
              </a:spcAft>
              <a:buChar char="•"/>
            </a:pPr>
            <a:endParaRPr lang="nl-NL" sz="800" kern="1200" dirty="0"/>
          </a:p>
        </p:txBody>
      </p:sp>
    </p:spTree>
    <p:custDataLst>
      <p:tags r:id="rId1"/>
    </p:custDataLst>
    <p:extLst>
      <p:ext uri="{BB962C8B-B14F-4D97-AF65-F5344CB8AC3E}">
        <p14:creationId xmlns:p14="http://schemas.microsoft.com/office/powerpoint/2010/main" val="1343458799"/>
      </p:ext>
    </p:extLst>
  </p:cSld>
  <p:clrMapOvr>
    <a:masterClrMapping/>
  </p:clrMapOvr>
  <p:transition spd="med" advTm="83300">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Afbeelding 19">
            <a:extLst>
              <a:ext uri="{FF2B5EF4-FFF2-40B4-BE49-F238E27FC236}">
                <a16:creationId xmlns:a16="http://schemas.microsoft.com/office/drawing/2014/main" id="{BA6587EC-F8FC-0747-92F4-2FEDB835507E}"/>
              </a:ext>
            </a:extLst>
          </p:cNvPr>
          <p:cNvPicPr>
            <a:picLocks noChangeAspect="1"/>
          </p:cNvPicPr>
          <p:nvPr/>
        </p:nvPicPr>
        <p:blipFill>
          <a:blip r:embed="rId4"/>
          <a:stretch>
            <a:fillRect/>
          </a:stretch>
        </p:blipFill>
        <p:spPr>
          <a:xfrm>
            <a:off x="6350" y="6350"/>
            <a:ext cx="12179300" cy="6845300"/>
          </a:xfrm>
          <a:prstGeom prst="rect">
            <a:avLst/>
          </a:prstGeom>
        </p:spPr>
      </p:pic>
      <p:sp>
        <p:nvSpPr>
          <p:cNvPr id="2" name="Titel 1">
            <a:extLst>
              <a:ext uri="{FF2B5EF4-FFF2-40B4-BE49-F238E27FC236}">
                <a16:creationId xmlns:a16="http://schemas.microsoft.com/office/drawing/2014/main" id="{DB547EDB-EE30-4E8F-B339-66544BADECDB}"/>
              </a:ext>
            </a:extLst>
          </p:cNvPr>
          <p:cNvSpPr>
            <a:spLocks noGrp="1"/>
          </p:cNvSpPr>
          <p:nvPr>
            <p:ph type="title"/>
          </p:nvPr>
        </p:nvSpPr>
        <p:spPr>
          <a:xfrm>
            <a:off x="2512341" y="510284"/>
            <a:ext cx="9421354" cy="533400"/>
          </a:xfrm>
        </p:spPr>
        <p:txBody>
          <a:bodyPr/>
          <a:lstStyle/>
          <a:p>
            <a:r>
              <a:rPr lang="nl-NL" sz="3600" dirty="0">
                <a:solidFill>
                  <a:srgbClr val="00587F"/>
                </a:solidFill>
              </a:rPr>
              <a:t>Organisatie Wijs</a:t>
            </a:r>
            <a:r>
              <a:rPr lang="nl-NL" sz="3600" dirty="0"/>
              <a:t>: </a:t>
            </a:r>
            <a:r>
              <a:rPr lang="nl-NL" sz="3600" dirty="0">
                <a:solidFill>
                  <a:srgbClr val="00A195"/>
                </a:solidFill>
              </a:rPr>
              <a:t>stappen en materialen SABA</a:t>
            </a:r>
            <a:endParaRPr lang="nl-NL" sz="3600" dirty="0">
              <a:solidFill>
                <a:srgbClr val="00A195"/>
              </a:solidFill>
              <a:latin typeface="Source Sans Pro" panose="020B0503030403020204" pitchFamily="34" charset="0"/>
              <a:ea typeface="Source Sans Pro" panose="020B0503030403020204" pitchFamily="34" charset="0"/>
            </a:endParaRPr>
          </a:p>
        </p:txBody>
      </p:sp>
      <p:sp>
        <p:nvSpPr>
          <p:cNvPr id="21" name="Rechthoek 20">
            <a:extLst>
              <a:ext uri="{FF2B5EF4-FFF2-40B4-BE49-F238E27FC236}">
                <a16:creationId xmlns:a16="http://schemas.microsoft.com/office/drawing/2014/main" id="{D0D30ED2-1EAB-204D-8230-BC109DDCD252}"/>
              </a:ext>
            </a:extLst>
          </p:cNvPr>
          <p:cNvSpPr/>
          <p:nvPr/>
        </p:nvSpPr>
        <p:spPr>
          <a:xfrm>
            <a:off x="0" y="0"/>
            <a:ext cx="1605280" cy="685165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srgbClr val="00587F"/>
              </a:solidFill>
            </a:endParaRPr>
          </a:p>
        </p:txBody>
      </p:sp>
      <p:sp>
        <p:nvSpPr>
          <p:cNvPr id="22" name="Rechthoek: afgeronde hoeken 4">
            <a:extLst>
              <a:ext uri="{FF2B5EF4-FFF2-40B4-BE49-F238E27FC236}">
                <a16:creationId xmlns:a16="http://schemas.microsoft.com/office/drawing/2014/main" id="{2A57B957-021F-C847-9632-22E2D5A7794A}"/>
              </a:ext>
            </a:extLst>
          </p:cNvPr>
          <p:cNvSpPr txBox="1"/>
          <p:nvPr/>
        </p:nvSpPr>
        <p:spPr>
          <a:xfrm>
            <a:off x="-325258" y="79011"/>
            <a:ext cx="2300400" cy="1656000"/>
          </a:xfrm>
          <a:prstGeom prst="rect">
            <a:avLst/>
          </a:prstGeom>
          <a:noFill/>
          <a:ln>
            <a:noFill/>
          </a:ln>
          <a:effectLst/>
        </p:spPr>
        <p:txBody>
          <a:bodyPr spcFirstLastPara="0" vert="horz" wrap="square" lIns="227584" tIns="227584" rIns="227584" bIns="227584" numCol="1" spcCol="1270" anchor="ctr" anchorCtr="0">
            <a:noAutofit/>
          </a:bodyPr>
          <a:lstStyle/>
          <a:p>
            <a:pPr lvl="0" algn="ctr" defTabSz="1422400">
              <a:spcBef>
                <a:spcPct val="0"/>
              </a:spcBef>
              <a:spcAft>
                <a:spcPct val="35000"/>
              </a:spcAft>
              <a:defRPr/>
            </a:pPr>
            <a:r>
              <a:rPr lang="nl-NL" sz="2200" dirty="0">
                <a:solidFill>
                  <a:sysClr val="window" lastClr="FFFFFF"/>
                </a:solidFill>
                <a:latin typeface="Source Sans Pro" panose="020B0503030403020204" pitchFamily="34" charset="0"/>
                <a:ea typeface="Source Sans Pro" panose="020B0503030403020204" pitchFamily="34" charset="0"/>
              </a:rPr>
              <a:t>Organisatie</a:t>
            </a:r>
          </a:p>
          <a:p>
            <a:pPr lvl="0" algn="ctr" defTabSz="1422400">
              <a:spcBef>
                <a:spcPct val="0"/>
              </a:spcBef>
              <a:spcAft>
                <a:spcPct val="35000"/>
              </a:spcAft>
              <a:defRPr/>
            </a:pPr>
            <a:r>
              <a:rPr lang="nl-NL" sz="2200" dirty="0">
                <a:solidFill>
                  <a:sysClr val="window" lastClr="FFFFFF"/>
                </a:solidFill>
                <a:latin typeface="Source Sans Pro" panose="020B0503030403020204" pitchFamily="34" charset="0"/>
                <a:ea typeface="Source Sans Pro" panose="020B0503030403020204" pitchFamily="34" charset="0"/>
              </a:rPr>
              <a:t>Wijs</a:t>
            </a:r>
          </a:p>
        </p:txBody>
      </p:sp>
      <p:sp>
        <p:nvSpPr>
          <p:cNvPr id="3" name="Tekstvak 2">
            <a:extLst>
              <a:ext uri="{FF2B5EF4-FFF2-40B4-BE49-F238E27FC236}">
                <a16:creationId xmlns:a16="http://schemas.microsoft.com/office/drawing/2014/main" id="{457EB416-BDF0-2445-AC50-157BB52DE887}"/>
              </a:ext>
            </a:extLst>
          </p:cNvPr>
          <p:cNvSpPr txBox="1"/>
          <p:nvPr/>
        </p:nvSpPr>
        <p:spPr>
          <a:xfrm>
            <a:off x="-1007390" y="1503336"/>
            <a:ext cx="0" cy="0"/>
          </a:xfrm>
          <a:prstGeom prst="rect">
            <a:avLst/>
          </a:prstGeom>
          <a:noFill/>
        </p:spPr>
        <p:txBody>
          <a:bodyPr wrap="none" rtlCol="0">
            <a:noAutofit/>
          </a:bodyPr>
          <a:lstStyle/>
          <a:p>
            <a:pPr algn="l">
              <a:lnSpc>
                <a:spcPct val="90000"/>
              </a:lnSpc>
              <a:spcBef>
                <a:spcPts val="1000"/>
              </a:spcBef>
            </a:pPr>
            <a:endParaRPr lang="nl-NL" sz="2400" dirty="0">
              <a:latin typeface="Source Sans Pro" panose="020B0503030403020204" pitchFamily="34" charset="0"/>
              <a:ea typeface="Source Sans Pro" panose="020B0503030403020204" pitchFamily="34" charset="0"/>
            </a:endParaRPr>
          </a:p>
        </p:txBody>
      </p:sp>
      <p:grpSp>
        <p:nvGrpSpPr>
          <p:cNvPr id="26" name="Groep 25">
            <a:extLst>
              <a:ext uri="{FF2B5EF4-FFF2-40B4-BE49-F238E27FC236}">
                <a16:creationId xmlns:a16="http://schemas.microsoft.com/office/drawing/2014/main" id="{1202EF01-A301-584C-A81B-695523F3FB35}"/>
              </a:ext>
            </a:extLst>
          </p:cNvPr>
          <p:cNvGrpSpPr/>
          <p:nvPr/>
        </p:nvGrpSpPr>
        <p:grpSpPr>
          <a:xfrm>
            <a:off x="2256710" y="2406815"/>
            <a:ext cx="1518629" cy="603908"/>
            <a:chOff x="575308" y="3235866"/>
            <a:chExt cx="1518629" cy="603908"/>
          </a:xfrm>
          <a:solidFill>
            <a:srgbClr val="FFC015"/>
          </a:solidFill>
        </p:grpSpPr>
        <p:sp>
          <p:nvSpPr>
            <p:cNvPr id="46" name="Afgeronde rechthoek 45">
              <a:extLst>
                <a:ext uri="{FF2B5EF4-FFF2-40B4-BE49-F238E27FC236}">
                  <a16:creationId xmlns:a16="http://schemas.microsoft.com/office/drawing/2014/main" id="{E2A3C086-08B8-A24E-895E-E1C2E62EC2B1}"/>
                </a:ext>
              </a:extLst>
            </p:cNvPr>
            <p:cNvSpPr/>
            <p:nvPr/>
          </p:nvSpPr>
          <p:spPr>
            <a:xfrm>
              <a:off x="575308" y="3235866"/>
              <a:ext cx="1518629" cy="603908"/>
            </a:xfrm>
            <a:prstGeom prst="roundRect">
              <a:avLst>
                <a:gd name="adj" fmla="val 10000"/>
              </a:avLst>
            </a:prstGeom>
            <a:grp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47" name="Afgeronde rechthoek 5">
              <a:extLst>
                <a:ext uri="{FF2B5EF4-FFF2-40B4-BE49-F238E27FC236}">
                  <a16:creationId xmlns:a16="http://schemas.microsoft.com/office/drawing/2014/main" id="{E234D0D6-6624-2E47-BC20-2904C4789073}"/>
                </a:ext>
              </a:extLst>
            </p:cNvPr>
            <p:cNvSpPr txBox="1"/>
            <p:nvPr/>
          </p:nvSpPr>
          <p:spPr>
            <a:xfrm>
              <a:off x="592996" y="3253554"/>
              <a:ext cx="1483253" cy="56853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nl-NL" dirty="0"/>
                <a:t>O</a:t>
              </a:r>
              <a:r>
                <a:rPr lang="nl-NL" sz="1800" kern="1200" dirty="0"/>
                <a:t>pmerken</a:t>
              </a:r>
            </a:p>
          </p:txBody>
        </p:sp>
      </p:grpSp>
      <p:grpSp>
        <p:nvGrpSpPr>
          <p:cNvPr id="29" name="Groep 28">
            <a:extLst>
              <a:ext uri="{FF2B5EF4-FFF2-40B4-BE49-F238E27FC236}">
                <a16:creationId xmlns:a16="http://schemas.microsoft.com/office/drawing/2014/main" id="{9C0DF9BA-C101-3443-A0E2-24376E72CB62}"/>
              </a:ext>
            </a:extLst>
          </p:cNvPr>
          <p:cNvGrpSpPr/>
          <p:nvPr/>
        </p:nvGrpSpPr>
        <p:grpSpPr>
          <a:xfrm>
            <a:off x="4156245" y="2406815"/>
            <a:ext cx="1518629" cy="603908"/>
            <a:chOff x="2750822" y="1824998"/>
            <a:chExt cx="1518629" cy="603908"/>
          </a:xfrm>
          <a:solidFill>
            <a:srgbClr val="00A195"/>
          </a:solidFill>
        </p:grpSpPr>
        <p:sp>
          <p:nvSpPr>
            <p:cNvPr id="44" name="Afgeronde rechthoek 43">
              <a:extLst>
                <a:ext uri="{FF2B5EF4-FFF2-40B4-BE49-F238E27FC236}">
                  <a16:creationId xmlns:a16="http://schemas.microsoft.com/office/drawing/2014/main" id="{24DD56E6-2705-FB48-ACCB-A135EDAE7E61}"/>
                </a:ext>
              </a:extLst>
            </p:cNvPr>
            <p:cNvSpPr/>
            <p:nvPr/>
          </p:nvSpPr>
          <p:spPr>
            <a:xfrm>
              <a:off x="2750822" y="1824998"/>
              <a:ext cx="1518629" cy="603908"/>
            </a:xfrm>
            <a:prstGeom prst="roundRect">
              <a:avLst>
                <a:gd name="adj" fmla="val 10000"/>
              </a:avLst>
            </a:prstGeom>
            <a:grpFill/>
          </p:spPr>
          <p:style>
            <a:lnRef idx="2">
              <a:schemeClr val="lt1">
                <a:hueOff val="0"/>
                <a:satOff val="0"/>
                <a:lumOff val="0"/>
                <a:alphaOff val="0"/>
              </a:schemeClr>
            </a:lnRef>
            <a:fillRef idx="1">
              <a:schemeClr val="accent3">
                <a:hueOff val="1156379"/>
                <a:satOff val="-6199"/>
                <a:lumOff val="-834"/>
                <a:alphaOff val="0"/>
              </a:schemeClr>
            </a:fillRef>
            <a:effectRef idx="0">
              <a:schemeClr val="accent3">
                <a:hueOff val="1156379"/>
                <a:satOff val="-6199"/>
                <a:lumOff val="-834"/>
                <a:alphaOff val="0"/>
              </a:schemeClr>
            </a:effectRef>
            <a:fontRef idx="minor">
              <a:schemeClr val="lt1"/>
            </a:fontRef>
          </p:style>
        </p:sp>
        <p:sp>
          <p:nvSpPr>
            <p:cNvPr id="45" name="Afgeronde rechthoek 8">
              <a:extLst>
                <a:ext uri="{FF2B5EF4-FFF2-40B4-BE49-F238E27FC236}">
                  <a16:creationId xmlns:a16="http://schemas.microsoft.com/office/drawing/2014/main" id="{2A7B8965-34B9-9241-A65D-2212C9BF0A97}"/>
                </a:ext>
              </a:extLst>
            </p:cNvPr>
            <p:cNvSpPr txBox="1"/>
            <p:nvPr/>
          </p:nvSpPr>
          <p:spPr>
            <a:xfrm>
              <a:off x="2768510" y="1842686"/>
              <a:ext cx="1483253" cy="56853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nl-NL" dirty="0"/>
                <a:t>O</a:t>
              </a:r>
              <a:r>
                <a:rPr lang="nl-NL" sz="1800" kern="1200" dirty="0"/>
                <a:t>nderzoeken</a:t>
              </a:r>
            </a:p>
          </p:txBody>
        </p:sp>
      </p:grpSp>
      <p:grpSp>
        <p:nvGrpSpPr>
          <p:cNvPr id="31" name="Groep 30">
            <a:extLst>
              <a:ext uri="{FF2B5EF4-FFF2-40B4-BE49-F238E27FC236}">
                <a16:creationId xmlns:a16="http://schemas.microsoft.com/office/drawing/2014/main" id="{79303AE4-007C-BF4D-B7CD-BC880E67DE0F}"/>
              </a:ext>
            </a:extLst>
          </p:cNvPr>
          <p:cNvGrpSpPr/>
          <p:nvPr/>
        </p:nvGrpSpPr>
        <p:grpSpPr>
          <a:xfrm>
            <a:off x="6078201" y="2406815"/>
            <a:ext cx="1518629" cy="603908"/>
            <a:chOff x="4926335" y="3234119"/>
            <a:chExt cx="1518629" cy="603908"/>
          </a:xfrm>
          <a:solidFill>
            <a:srgbClr val="00587F"/>
          </a:solidFill>
        </p:grpSpPr>
        <p:sp>
          <p:nvSpPr>
            <p:cNvPr id="42" name="Afgeronde rechthoek 41">
              <a:extLst>
                <a:ext uri="{FF2B5EF4-FFF2-40B4-BE49-F238E27FC236}">
                  <a16:creationId xmlns:a16="http://schemas.microsoft.com/office/drawing/2014/main" id="{2695537A-B63F-B141-8438-1FB3C0BE951E}"/>
                </a:ext>
              </a:extLst>
            </p:cNvPr>
            <p:cNvSpPr/>
            <p:nvPr/>
          </p:nvSpPr>
          <p:spPr>
            <a:xfrm>
              <a:off x="4926335" y="3234119"/>
              <a:ext cx="1518629" cy="603908"/>
            </a:xfrm>
            <a:prstGeom prst="roundRect">
              <a:avLst>
                <a:gd name="adj" fmla="val 10000"/>
              </a:avLst>
            </a:prstGeom>
            <a:grpFill/>
          </p:spPr>
          <p:style>
            <a:lnRef idx="2">
              <a:schemeClr val="lt1">
                <a:hueOff val="0"/>
                <a:satOff val="0"/>
                <a:lumOff val="0"/>
                <a:alphaOff val="0"/>
              </a:schemeClr>
            </a:lnRef>
            <a:fillRef idx="1">
              <a:schemeClr val="accent3">
                <a:hueOff val="2312758"/>
                <a:satOff val="-12398"/>
                <a:lumOff val="-1667"/>
                <a:alphaOff val="0"/>
              </a:schemeClr>
            </a:fillRef>
            <a:effectRef idx="0">
              <a:schemeClr val="accent3">
                <a:hueOff val="2312758"/>
                <a:satOff val="-12398"/>
                <a:lumOff val="-1667"/>
                <a:alphaOff val="0"/>
              </a:schemeClr>
            </a:effectRef>
            <a:fontRef idx="minor">
              <a:schemeClr val="lt1"/>
            </a:fontRef>
          </p:style>
        </p:sp>
        <p:sp>
          <p:nvSpPr>
            <p:cNvPr id="43" name="Afgeronde rechthoek 11">
              <a:extLst>
                <a:ext uri="{FF2B5EF4-FFF2-40B4-BE49-F238E27FC236}">
                  <a16:creationId xmlns:a16="http://schemas.microsoft.com/office/drawing/2014/main" id="{973B3177-8AC9-B741-B773-427F5024E0DA}"/>
                </a:ext>
              </a:extLst>
            </p:cNvPr>
            <p:cNvSpPr txBox="1"/>
            <p:nvPr/>
          </p:nvSpPr>
          <p:spPr>
            <a:xfrm>
              <a:off x="4944023" y="3251807"/>
              <a:ext cx="1483253" cy="56853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nl-NL" dirty="0"/>
                <a:t>O</a:t>
              </a:r>
              <a:r>
                <a:rPr lang="nl-NL" sz="1800" kern="1200" dirty="0"/>
                <a:t>nderbreken</a:t>
              </a:r>
            </a:p>
          </p:txBody>
        </p:sp>
      </p:grpSp>
      <p:grpSp>
        <p:nvGrpSpPr>
          <p:cNvPr id="36" name="Groep 35">
            <a:extLst>
              <a:ext uri="{FF2B5EF4-FFF2-40B4-BE49-F238E27FC236}">
                <a16:creationId xmlns:a16="http://schemas.microsoft.com/office/drawing/2014/main" id="{8359AB83-0989-8A40-8FF9-E29B1D9CDDA6}"/>
              </a:ext>
            </a:extLst>
          </p:cNvPr>
          <p:cNvGrpSpPr/>
          <p:nvPr/>
        </p:nvGrpSpPr>
        <p:grpSpPr>
          <a:xfrm>
            <a:off x="7952097" y="2409839"/>
            <a:ext cx="1518629" cy="603908"/>
            <a:chOff x="7213958" y="1824998"/>
            <a:chExt cx="1518629" cy="603908"/>
          </a:xfrm>
          <a:solidFill>
            <a:schemeClr val="accent3"/>
          </a:solidFill>
        </p:grpSpPr>
        <p:sp>
          <p:nvSpPr>
            <p:cNvPr id="40" name="Afgeronde rechthoek 39">
              <a:extLst>
                <a:ext uri="{FF2B5EF4-FFF2-40B4-BE49-F238E27FC236}">
                  <a16:creationId xmlns:a16="http://schemas.microsoft.com/office/drawing/2014/main" id="{094DB469-BF39-AE4D-92A1-45BDE2B72D5A}"/>
                </a:ext>
              </a:extLst>
            </p:cNvPr>
            <p:cNvSpPr/>
            <p:nvPr/>
          </p:nvSpPr>
          <p:spPr>
            <a:xfrm>
              <a:off x="7213958" y="1824998"/>
              <a:ext cx="1518629" cy="603908"/>
            </a:xfrm>
            <a:prstGeom prst="roundRect">
              <a:avLst>
                <a:gd name="adj" fmla="val 10000"/>
              </a:avLst>
            </a:prstGeom>
            <a:grpFill/>
          </p:spPr>
          <p:style>
            <a:lnRef idx="2">
              <a:schemeClr val="lt1">
                <a:hueOff val="0"/>
                <a:satOff val="0"/>
                <a:lumOff val="0"/>
                <a:alphaOff val="0"/>
              </a:schemeClr>
            </a:lnRef>
            <a:fillRef idx="1">
              <a:schemeClr val="accent3">
                <a:hueOff val="3469137"/>
                <a:satOff val="-18597"/>
                <a:lumOff val="-2501"/>
                <a:alphaOff val="0"/>
              </a:schemeClr>
            </a:fillRef>
            <a:effectRef idx="0">
              <a:schemeClr val="accent3">
                <a:hueOff val="3469137"/>
                <a:satOff val="-18597"/>
                <a:lumOff val="-2501"/>
                <a:alphaOff val="0"/>
              </a:schemeClr>
            </a:effectRef>
            <a:fontRef idx="minor">
              <a:schemeClr val="lt1"/>
            </a:fontRef>
          </p:style>
        </p:sp>
        <p:sp>
          <p:nvSpPr>
            <p:cNvPr id="41" name="Afgeronde rechthoek 14">
              <a:extLst>
                <a:ext uri="{FF2B5EF4-FFF2-40B4-BE49-F238E27FC236}">
                  <a16:creationId xmlns:a16="http://schemas.microsoft.com/office/drawing/2014/main" id="{AC3FC386-439D-054F-BF9C-BF951D270868}"/>
                </a:ext>
              </a:extLst>
            </p:cNvPr>
            <p:cNvSpPr txBox="1"/>
            <p:nvPr/>
          </p:nvSpPr>
          <p:spPr>
            <a:xfrm>
              <a:off x="7231646" y="1842686"/>
              <a:ext cx="1483253" cy="56853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nl-NL" sz="1800" kern="1200" dirty="0"/>
                <a:t>Evalueren</a:t>
              </a:r>
            </a:p>
          </p:txBody>
        </p:sp>
      </p:grpSp>
      <p:grpSp>
        <p:nvGrpSpPr>
          <p:cNvPr id="37" name="Groep 36">
            <a:extLst>
              <a:ext uri="{FF2B5EF4-FFF2-40B4-BE49-F238E27FC236}">
                <a16:creationId xmlns:a16="http://schemas.microsoft.com/office/drawing/2014/main" id="{949F45ED-467C-7745-88D3-814A6103BCE9}"/>
              </a:ext>
            </a:extLst>
          </p:cNvPr>
          <p:cNvGrpSpPr/>
          <p:nvPr/>
        </p:nvGrpSpPr>
        <p:grpSpPr>
          <a:xfrm>
            <a:off x="9825993" y="2415769"/>
            <a:ext cx="1518629" cy="603908"/>
            <a:chOff x="9389471" y="3234751"/>
            <a:chExt cx="1518629" cy="603908"/>
          </a:xfrm>
          <a:solidFill>
            <a:schemeClr val="accent5"/>
          </a:solidFill>
        </p:grpSpPr>
        <p:sp>
          <p:nvSpPr>
            <p:cNvPr id="38" name="Afgeronde rechthoek 37">
              <a:extLst>
                <a:ext uri="{FF2B5EF4-FFF2-40B4-BE49-F238E27FC236}">
                  <a16:creationId xmlns:a16="http://schemas.microsoft.com/office/drawing/2014/main" id="{F46051C0-01A2-834B-B639-F5505AC29866}"/>
                </a:ext>
              </a:extLst>
            </p:cNvPr>
            <p:cNvSpPr/>
            <p:nvPr/>
          </p:nvSpPr>
          <p:spPr>
            <a:xfrm>
              <a:off x="9389471" y="3234751"/>
              <a:ext cx="1518629" cy="603908"/>
            </a:xfrm>
            <a:prstGeom prst="roundRect">
              <a:avLst>
                <a:gd name="adj" fmla="val 10000"/>
              </a:avLst>
            </a:prstGeom>
            <a:grpFill/>
          </p:spPr>
          <p:style>
            <a:lnRef idx="2">
              <a:schemeClr val="lt1">
                <a:hueOff val="0"/>
                <a:satOff val="0"/>
                <a:lumOff val="0"/>
                <a:alphaOff val="0"/>
              </a:schemeClr>
            </a:lnRef>
            <a:fillRef idx="1">
              <a:schemeClr val="accent3">
                <a:hueOff val="4625516"/>
                <a:satOff val="-24796"/>
                <a:lumOff val="-3334"/>
                <a:alphaOff val="0"/>
              </a:schemeClr>
            </a:fillRef>
            <a:effectRef idx="0">
              <a:schemeClr val="accent3">
                <a:hueOff val="4625516"/>
                <a:satOff val="-24796"/>
                <a:lumOff val="-3334"/>
                <a:alphaOff val="0"/>
              </a:schemeClr>
            </a:effectRef>
            <a:fontRef idx="minor">
              <a:schemeClr val="lt1"/>
            </a:fontRef>
          </p:style>
        </p:sp>
        <p:sp>
          <p:nvSpPr>
            <p:cNvPr id="39" name="Afgeronde rechthoek 16">
              <a:extLst>
                <a:ext uri="{FF2B5EF4-FFF2-40B4-BE49-F238E27FC236}">
                  <a16:creationId xmlns:a16="http://schemas.microsoft.com/office/drawing/2014/main" id="{C0669EE3-3897-6A4E-AB05-1CFFB628E069}"/>
                </a:ext>
              </a:extLst>
            </p:cNvPr>
            <p:cNvSpPr txBox="1"/>
            <p:nvPr/>
          </p:nvSpPr>
          <p:spPr>
            <a:xfrm>
              <a:off x="9407159" y="3252439"/>
              <a:ext cx="1483253" cy="56853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nl-NL" dirty="0"/>
                <a:t>O</a:t>
              </a:r>
              <a:r>
                <a:rPr lang="nl-NL" sz="1800" kern="1200" dirty="0"/>
                <a:t>nderhouden</a:t>
              </a:r>
            </a:p>
          </p:txBody>
        </p:sp>
      </p:grpSp>
      <p:sp>
        <p:nvSpPr>
          <p:cNvPr id="62" name="Afgeronde rechthoek 4">
            <a:extLst>
              <a:ext uri="{FF2B5EF4-FFF2-40B4-BE49-F238E27FC236}">
                <a16:creationId xmlns:a16="http://schemas.microsoft.com/office/drawing/2014/main" id="{E162F9FB-B60E-C544-8EB8-CC8F987667BB}"/>
              </a:ext>
            </a:extLst>
          </p:cNvPr>
          <p:cNvSpPr txBox="1"/>
          <p:nvPr/>
        </p:nvSpPr>
        <p:spPr>
          <a:xfrm>
            <a:off x="2274398" y="3429992"/>
            <a:ext cx="1643601" cy="237285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7145" tIns="17145" rIns="17145" bIns="17145" numCol="1" spcCol="1270" anchor="t" anchorCtr="0">
            <a:noAutofit/>
          </a:bodyPr>
          <a:lstStyle/>
          <a:p>
            <a:pPr marL="57150" lvl="1" indent="-57150" defTabSz="400050">
              <a:lnSpc>
                <a:spcPct val="90000"/>
              </a:lnSpc>
              <a:spcBef>
                <a:spcPct val="0"/>
              </a:spcBef>
              <a:spcAft>
                <a:spcPct val="15000"/>
              </a:spcAft>
              <a:buChar char="•"/>
            </a:pPr>
            <a:r>
              <a:rPr lang="nl-NL" sz="1200" dirty="0">
                <a:solidFill>
                  <a:schemeClr val="bg1">
                    <a:lumMod val="75000"/>
                  </a:schemeClr>
                </a:solidFill>
                <a:latin typeface="Source Sans Pro" panose="020B0503030403020204" pitchFamily="34" charset="0"/>
                <a:ea typeface="Source Sans Pro" panose="020B0503030403020204" pitchFamily="34" charset="0"/>
              </a:rPr>
              <a:t>Kennis en bewustzijn van apathie vergroten</a:t>
            </a:r>
          </a:p>
          <a:p>
            <a:pPr marL="57150" lvl="1" indent="-57150" defTabSz="400050">
              <a:lnSpc>
                <a:spcPct val="90000"/>
              </a:lnSpc>
              <a:spcBef>
                <a:spcPct val="0"/>
              </a:spcBef>
              <a:spcAft>
                <a:spcPct val="15000"/>
              </a:spcAft>
              <a:buChar char="•"/>
            </a:pPr>
            <a:r>
              <a:rPr lang="nl-NL" sz="1200" dirty="0">
                <a:solidFill>
                  <a:schemeClr val="bg1">
                    <a:lumMod val="75000"/>
                  </a:schemeClr>
                </a:solidFill>
                <a:latin typeface="Source Sans Pro" panose="020B0503030403020204" pitchFamily="34" charset="0"/>
                <a:ea typeface="Source Sans Pro" panose="020B0503030403020204" pitchFamily="34" charset="0"/>
              </a:rPr>
              <a:t>Signalen bij bewoner herkennen</a:t>
            </a:r>
          </a:p>
          <a:p>
            <a:pPr marL="57150" lvl="1" indent="-57150" defTabSz="400050">
              <a:lnSpc>
                <a:spcPct val="90000"/>
              </a:lnSpc>
              <a:spcBef>
                <a:spcPct val="0"/>
              </a:spcBef>
              <a:spcAft>
                <a:spcPct val="15000"/>
              </a:spcAft>
              <a:buChar char="•"/>
            </a:pPr>
            <a:endParaRPr lang="nl-NL" sz="1200" dirty="0">
              <a:solidFill>
                <a:schemeClr val="bg1">
                  <a:lumMod val="75000"/>
                </a:schemeClr>
              </a:solidFill>
              <a:latin typeface="Source Sans Pro" panose="020B0503030403020204" pitchFamily="34" charset="0"/>
              <a:ea typeface="Source Sans Pro" panose="020B0503030403020204" pitchFamily="34" charset="0"/>
            </a:endParaRPr>
          </a:p>
          <a:p>
            <a:pPr marL="57150" lvl="1" indent="-57150" defTabSz="400050">
              <a:lnSpc>
                <a:spcPct val="90000"/>
              </a:lnSpc>
              <a:spcBef>
                <a:spcPct val="0"/>
              </a:spcBef>
              <a:spcAft>
                <a:spcPct val="15000"/>
              </a:spcAft>
              <a:buChar char="•"/>
            </a:pPr>
            <a:r>
              <a:rPr lang="nl-NL" sz="1200" dirty="0">
                <a:solidFill>
                  <a:schemeClr val="bg1">
                    <a:lumMod val="75000"/>
                  </a:schemeClr>
                </a:solidFill>
                <a:latin typeface="Source Sans Pro" panose="020B0503030403020204" pitchFamily="34" charset="0"/>
                <a:ea typeface="Source Sans Pro" panose="020B0503030403020204" pitchFamily="34" charset="0"/>
              </a:rPr>
              <a:t>Naaste(n) en medewerker(s)</a:t>
            </a:r>
          </a:p>
          <a:p>
            <a:pPr marL="57150" lvl="1" indent="-57150" defTabSz="400050">
              <a:lnSpc>
                <a:spcPct val="90000"/>
              </a:lnSpc>
              <a:spcBef>
                <a:spcPct val="0"/>
              </a:spcBef>
              <a:spcAft>
                <a:spcPct val="15000"/>
              </a:spcAft>
              <a:buChar char="•"/>
            </a:pPr>
            <a:endParaRPr lang="nl-NL" sz="1200" dirty="0">
              <a:solidFill>
                <a:schemeClr val="bg1">
                  <a:lumMod val="75000"/>
                </a:schemeClr>
              </a:solidFill>
              <a:latin typeface="Source Sans Pro" panose="020B0503030403020204" pitchFamily="34" charset="0"/>
              <a:ea typeface="Source Sans Pro" panose="020B0503030403020204" pitchFamily="34" charset="0"/>
            </a:endParaRPr>
          </a:p>
          <a:p>
            <a:pPr marL="57150" lvl="1" indent="-57150" defTabSz="400050">
              <a:lnSpc>
                <a:spcPct val="90000"/>
              </a:lnSpc>
              <a:spcBef>
                <a:spcPct val="0"/>
              </a:spcBef>
              <a:spcAft>
                <a:spcPct val="15000"/>
              </a:spcAft>
              <a:buChar char="•"/>
            </a:pPr>
            <a:r>
              <a:rPr lang="nl-NL" sz="1200" i="1" dirty="0">
                <a:solidFill>
                  <a:schemeClr val="bg1">
                    <a:lumMod val="75000"/>
                  </a:schemeClr>
                </a:solidFill>
                <a:latin typeface="Source Sans Pro" panose="020B0503030403020204" pitchFamily="34" charset="0"/>
                <a:ea typeface="Source Sans Pro" panose="020B0503030403020204" pitchFamily="34" charset="0"/>
              </a:rPr>
              <a:t>Folder</a:t>
            </a:r>
          </a:p>
          <a:p>
            <a:pPr marL="57150" lvl="1" indent="-57150" defTabSz="400050">
              <a:lnSpc>
                <a:spcPct val="90000"/>
              </a:lnSpc>
              <a:spcBef>
                <a:spcPct val="0"/>
              </a:spcBef>
              <a:spcAft>
                <a:spcPct val="15000"/>
              </a:spcAft>
              <a:buChar char="•"/>
            </a:pPr>
            <a:r>
              <a:rPr lang="nl-NL" sz="1200" i="1" dirty="0">
                <a:solidFill>
                  <a:schemeClr val="bg1">
                    <a:lumMod val="75000"/>
                  </a:schemeClr>
                </a:solidFill>
                <a:latin typeface="Source Sans Pro" panose="020B0503030403020204" pitchFamily="34" charset="0"/>
                <a:ea typeface="Source Sans Pro" panose="020B0503030403020204" pitchFamily="34" charset="0"/>
              </a:rPr>
              <a:t>Animatie</a:t>
            </a:r>
          </a:p>
          <a:p>
            <a:pPr marL="57150" lvl="1" indent="-57150" defTabSz="400050">
              <a:lnSpc>
                <a:spcPct val="90000"/>
              </a:lnSpc>
              <a:spcBef>
                <a:spcPct val="0"/>
              </a:spcBef>
              <a:spcAft>
                <a:spcPct val="15000"/>
              </a:spcAft>
              <a:buChar char="•"/>
            </a:pPr>
            <a:r>
              <a:rPr lang="nl-NL" sz="1200" i="1" dirty="0">
                <a:solidFill>
                  <a:schemeClr val="bg1">
                    <a:lumMod val="75000"/>
                  </a:schemeClr>
                </a:solidFill>
                <a:latin typeface="Source Sans Pro" panose="020B0503030403020204" pitchFamily="34" charset="0"/>
                <a:ea typeface="Source Sans Pro" panose="020B0503030403020204" pitchFamily="34" charset="0"/>
              </a:rPr>
              <a:t>Module ‘Wat is Apathie?’</a:t>
            </a:r>
          </a:p>
        </p:txBody>
      </p:sp>
      <p:sp>
        <p:nvSpPr>
          <p:cNvPr id="60" name="Afgeronde rechthoek 6">
            <a:extLst>
              <a:ext uri="{FF2B5EF4-FFF2-40B4-BE49-F238E27FC236}">
                <a16:creationId xmlns:a16="http://schemas.microsoft.com/office/drawing/2014/main" id="{41470C21-12DF-8E43-9925-BED6344023A2}"/>
              </a:ext>
            </a:extLst>
          </p:cNvPr>
          <p:cNvSpPr txBox="1"/>
          <p:nvPr/>
        </p:nvSpPr>
        <p:spPr>
          <a:xfrm>
            <a:off x="4209692" y="3429991"/>
            <a:ext cx="1643601" cy="2196367"/>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7145" tIns="17145" rIns="17145" bIns="17145" numCol="1" spcCol="1270" anchor="t" anchorCtr="0">
            <a:noAutofit/>
          </a:bodyPr>
          <a:lstStyle/>
          <a:p>
            <a:pPr marL="57150" lvl="1" indent="-57150" defTabSz="400050">
              <a:lnSpc>
                <a:spcPct val="90000"/>
              </a:lnSpc>
              <a:spcBef>
                <a:spcPct val="0"/>
              </a:spcBef>
              <a:spcAft>
                <a:spcPct val="15000"/>
              </a:spcAft>
              <a:buChar char="•"/>
            </a:pPr>
            <a:r>
              <a:rPr lang="nl-NL" sz="1200" dirty="0">
                <a:solidFill>
                  <a:srgbClr val="00587F"/>
                </a:solidFill>
                <a:latin typeface="Source Sans Pro" panose="020B0503030403020204" pitchFamily="34" charset="0"/>
                <a:ea typeface="Source Sans Pro" panose="020B0503030403020204" pitchFamily="34" charset="0"/>
              </a:rPr>
              <a:t>Vaststellen apathie bij bewoner(s)</a:t>
            </a:r>
          </a:p>
          <a:p>
            <a:pPr marL="57150" lvl="1" indent="-57150" defTabSz="400050">
              <a:lnSpc>
                <a:spcPct val="90000"/>
              </a:lnSpc>
              <a:spcBef>
                <a:spcPct val="0"/>
              </a:spcBef>
              <a:spcAft>
                <a:spcPct val="15000"/>
              </a:spcAft>
              <a:buChar char="•"/>
            </a:pPr>
            <a:endParaRPr lang="nl-NL" sz="1200" dirty="0">
              <a:solidFill>
                <a:srgbClr val="00587F"/>
              </a:solidFill>
              <a:latin typeface="Source Sans Pro" panose="020B0503030403020204" pitchFamily="34" charset="0"/>
              <a:ea typeface="Source Sans Pro" panose="020B0503030403020204" pitchFamily="34" charset="0"/>
            </a:endParaRPr>
          </a:p>
          <a:p>
            <a:pPr marL="0" lvl="1" defTabSz="400050">
              <a:lnSpc>
                <a:spcPct val="90000"/>
              </a:lnSpc>
              <a:spcBef>
                <a:spcPct val="0"/>
              </a:spcBef>
              <a:spcAft>
                <a:spcPct val="15000"/>
              </a:spcAft>
            </a:pPr>
            <a:endParaRPr lang="nl-NL" sz="1200" u="sng" dirty="0">
              <a:solidFill>
                <a:srgbClr val="00587F"/>
              </a:solidFill>
              <a:latin typeface="Source Sans Pro" panose="020B0503030403020204" pitchFamily="34" charset="0"/>
              <a:ea typeface="Source Sans Pro" panose="020B0503030403020204" pitchFamily="34" charset="0"/>
            </a:endParaRPr>
          </a:p>
          <a:p>
            <a:pPr marL="57150" lvl="1" indent="-57150" defTabSz="400050">
              <a:lnSpc>
                <a:spcPct val="90000"/>
              </a:lnSpc>
              <a:spcBef>
                <a:spcPct val="0"/>
              </a:spcBef>
              <a:spcAft>
                <a:spcPct val="15000"/>
              </a:spcAft>
              <a:buChar char="•"/>
            </a:pPr>
            <a:r>
              <a:rPr lang="nl-NL" sz="1200" dirty="0">
                <a:solidFill>
                  <a:srgbClr val="00587F"/>
                </a:solidFill>
                <a:latin typeface="Source Sans Pro" panose="020B0503030403020204" pitchFamily="34" charset="0"/>
                <a:ea typeface="Source Sans Pro" panose="020B0503030403020204" pitchFamily="34" charset="0"/>
              </a:rPr>
              <a:t>Multidisciplinair </a:t>
            </a:r>
          </a:p>
          <a:p>
            <a:pPr marL="57150" lvl="1" indent="-57150" defTabSz="400050">
              <a:lnSpc>
                <a:spcPct val="90000"/>
              </a:lnSpc>
              <a:spcBef>
                <a:spcPct val="0"/>
              </a:spcBef>
              <a:spcAft>
                <a:spcPct val="15000"/>
              </a:spcAft>
              <a:buChar char="•"/>
            </a:pPr>
            <a:r>
              <a:rPr lang="nl-NL" sz="1200" dirty="0">
                <a:solidFill>
                  <a:srgbClr val="00587F"/>
                </a:solidFill>
                <a:latin typeface="Source Sans Pro" panose="020B0503030403020204" pitchFamily="34" charset="0"/>
                <a:ea typeface="Source Sans Pro" panose="020B0503030403020204" pitchFamily="34" charset="0"/>
              </a:rPr>
              <a:t>Naaste(n) en medewerker(s)</a:t>
            </a:r>
          </a:p>
          <a:p>
            <a:pPr marL="57150" lvl="1" indent="-57150" defTabSz="400050">
              <a:lnSpc>
                <a:spcPct val="90000"/>
              </a:lnSpc>
              <a:spcBef>
                <a:spcPct val="0"/>
              </a:spcBef>
              <a:spcAft>
                <a:spcPct val="15000"/>
              </a:spcAft>
              <a:buChar char="•"/>
            </a:pPr>
            <a:endParaRPr lang="nl-NL" sz="1200" i="1" dirty="0">
              <a:solidFill>
                <a:srgbClr val="00587F"/>
              </a:solidFill>
              <a:latin typeface="Source Sans Pro" panose="020B0503030403020204" pitchFamily="34" charset="0"/>
              <a:ea typeface="Source Sans Pro" panose="020B0503030403020204" pitchFamily="34" charset="0"/>
            </a:endParaRPr>
          </a:p>
          <a:p>
            <a:pPr marL="57150" lvl="1" indent="-57150" defTabSz="400050">
              <a:lnSpc>
                <a:spcPct val="90000"/>
              </a:lnSpc>
              <a:spcBef>
                <a:spcPct val="0"/>
              </a:spcBef>
              <a:spcAft>
                <a:spcPct val="15000"/>
              </a:spcAft>
              <a:buChar char="•"/>
            </a:pPr>
            <a:r>
              <a:rPr lang="nl-NL" sz="1200" i="1" dirty="0">
                <a:solidFill>
                  <a:srgbClr val="00587F"/>
                </a:solidFill>
                <a:latin typeface="Source Sans Pro" panose="020B0503030403020204" pitchFamily="34" charset="0"/>
                <a:ea typeface="Source Sans Pro" panose="020B0503030403020204" pitchFamily="34" charset="0"/>
              </a:rPr>
              <a:t>Praatplaat Apathie</a:t>
            </a:r>
          </a:p>
        </p:txBody>
      </p:sp>
      <p:sp>
        <p:nvSpPr>
          <p:cNvPr id="6" name="Pijl links 5">
            <a:extLst>
              <a:ext uri="{FF2B5EF4-FFF2-40B4-BE49-F238E27FC236}">
                <a16:creationId xmlns:a16="http://schemas.microsoft.com/office/drawing/2014/main" id="{243A7A64-2613-F24C-AB61-3A254FD03D38}"/>
              </a:ext>
            </a:extLst>
          </p:cNvPr>
          <p:cNvSpPr/>
          <p:nvPr/>
        </p:nvSpPr>
        <p:spPr>
          <a:xfrm>
            <a:off x="3842245" y="2598181"/>
            <a:ext cx="280189" cy="211075"/>
          </a:xfrm>
          <a:prstGeom prst="rightArrow">
            <a:avLst/>
          </a:prstGeom>
          <a:solidFill>
            <a:srgbClr val="0058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4" name="Pijl links 63">
            <a:extLst>
              <a:ext uri="{FF2B5EF4-FFF2-40B4-BE49-F238E27FC236}">
                <a16:creationId xmlns:a16="http://schemas.microsoft.com/office/drawing/2014/main" id="{F9CB04CF-15B8-1542-B25A-C9A0CC3F81F7}"/>
              </a:ext>
            </a:extLst>
          </p:cNvPr>
          <p:cNvSpPr/>
          <p:nvPr/>
        </p:nvSpPr>
        <p:spPr>
          <a:xfrm>
            <a:off x="5746615" y="2602787"/>
            <a:ext cx="280189" cy="211075"/>
          </a:xfrm>
          <a:prstGeom prst="rightArrow">
            <a:avLst/>
          </a:prstGeom>
          <a:solidFill>
            <a:srgbClr val="0058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6" name="Pijl links 65">
            <a:extLst>
              <a:ext uri="{FF2B5EF4-FFF2-40B4-BE49-F238E27FC236}">
                <a16:creationId xmlns:a16="http://schemas.microsoft.com/office/drawing/2014/main" id="{1B1FF3E5-F1C9-2048-9CBB-C948B8372310}"/>
              </a:ext>
            </a:extLst>
          </p:cNvPr>
          <p:cNvSpPr/>
          <p:nvPr/>
        </p:nvSpPr>
        <p:spPr>
          <a:xfrm>
            <a:off x="7651805" y="2607393"/>
            <a:ext cx="280189" cy="211075"/>
          </a:xfrm>
          <a:prstGeom prst="rightArrow">
            <a:avLst/>
          </a:prstGeom>
          <a:solidFill>
            <a:srgbClr val="0058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7" name="Pijl links 66">
            <a:extLst>
              <a:ext uri="{FF2B5EF4-FFF2-40B4-BE49-F238E27FC236}">
                <a16:creationId xmlns:a16="http://schemas.microsoft.com/office/drawing/2014/main" id="{F039D23A-30C9-814A-AFEB-53DF4F833816}"/>
              </a:ext>
            </a:extLst>
          </p:cNvPr>
          <p:cNvSpPr/>
          <p:nvPr/>
        </p:nvSpPr>
        <p:spPr>
          <a:xfrm>
            <a:off x="9521144" y="2609077"/>
            <a:ext cx="280189" cy="211075"/>
          </a:xfrm>
          <a:prstGeom prst="rightArrow">
            <a:avLst/>
          </a:prstGeom>
          <a:solidFill>
            <a:srgbClr val="0058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8" name="Afbeelding 7">
            <a:extLst>
              <a:ext uri="{FF2B5EF4-FFF2-40B4-BE49-F238E27FC236}">
                <a16:creationId xmlns:a16="http://schemas.microsoft.com/office/drawing/2014/main" id="{8D0FE99D-3E7C-4348-A9A7-51F47647019D}"/>
              </a:ext>
            </a:extLst>
          </p:cNvPr>
          <p:cNvPicPr>
            <a:picLocks noChangeAspect="1"/>
          </p:cNvPicPr>
          <p:nvPr/>
        </p:nvPicPr>
        <p:blipFill>
          <a:blip r:embed="rId5"/>
          <a:stretch>
            <a:fillRect/>
          </a:stretch>
        </p:blipFill>
        <p:spPr>
          <a:xfrm>
            <a:off x="2535423" y="1317550"/>
            <a:ext cx="835780" cy="1114373"/>
          </a:xfrm>
          <a:prstGeom prst="rect">
            <a:avLst/>
          </a:prstGeom>
        </p:spPr>
      </p:pic>
      <p:pic>
        <p:nvPicPr>
          <p:cNvPr id="5" name="Afbeelding 4">
            <a:extLst>
              <a:ext uri="{FF2B5EF4-FFF2-40B4-BE49-F238E27FC236}">
                <a16:creationId xmlns:a16="http://schemas.microsoft.com/office/drawing/2014/main" id="{89BBA000-80A6-1349-93CC-CB8729A5B59D}"/>
              </a:ext>
            </a:extLst>
          </p:cNvPr>
          <p:cNvPicPr>
            <a:picLocks noChangeAspect="1"/>
          </p:cNvPicPr>
          <p:nvPr/>
        </p:nvPicPr>
        <p:blipFill>
          <a:blip r:embed="rId6"/>
          <a:stretch>
            <a:fillRect/>
          </a:stretch>
        </p:blipFill>
        <p:spPr>
          <a:xfrm>
            <a:off x="448050" y="4066797"/>
            <a:ext cx="1280896" cy="2791204"/>
          </a:xfrm>
          <a:prstGeom prst="rect">
            <a:avLst/>
          </a:prstGeom>
        </p:spPr>
      </p:pic>
      <p:pic>
        <p:nvPicPr>
          <p:cNvPr id="10" name="Afbeelding 9">
            <a:extLst>
              <a:ext uri="{FF2B5EF4-FFF2-40B4-BE49-F238E27FC236}">
                <a16:creationId xmlns:a16="http://schemas.microsoft.com/office/drawing/2014/main" id="{533C7845-4F35-2F48-BB48-FED0B9F0554B}"/>
              </a:ext>
            </a:extLst>
          </p:cNvPr>
          <p:cNvPicPr>
            <a:picLocks noChangeAspect="1"/>
          </p:cNvPicPr>
          <p:nvPr/>
        </p:nvPicPr>
        <p:blipFill>
          <a:blip r:embed="rId7"/>
          <a:stretch>
            <a:fillRect/>
          </a:stretch>
        </p:blipFill>
        <p:spPr>
          <a:xfrm>
            <a:off x="10106331" y="1543554"/>
            <a:ext cx="819817" cy="907031"/>
          </a:xfrm>
          <a:prstGeom prst="rect">
            <a:avLst/>
          </a:prstGeom>
        </p:spPr>
      </p:pic>
      <p:pic>
        <p:nvPicPr>
          <p:cNvPr id="12" name="Afbeelding 11">
            <a:extLst>
              <a:ext uri="{FF2B5EF4-FFF2-40B4-BE49-F238E27FC236}">
                <a16:creationId xmlns:a16="http://schemas.microsoft.com/office/drawing/2014/main" id="{CDE824B6-54BB-A44B-8510-7ECBF0FDCE34}"/>
              </a:ext>
            </a:extLst>
          </p:cNvPr>
          <p:cNvPicPr>
            <a:picLocks noChangeAspect="1"/>
          </p:cNvPicPr>
          <p:nvPr/>
        </p:nvPicPr>
        <p:blipFill>
          <a:blip r:embed="rId8"/>
          <a:stretch>
            <a:fillRect/>
          </a:stretch>
        </p:blipFill>
        <p:spPr>
          <a:xfrm>
            <a:off x="6297903" y="1488119"/>
            <a:ext cx="1249294" cy="962466"/>
          </a:xfrm>
          <a:prstGeom prst="rect">
            <a:avLst/>
          </a:prstGeom>
        </p:spPr>
      </p:pic>
      <p:pic>
        <p:nvPicPr>
          <p:cNvPr id="16" name="Afbeelding 15">
            <a:extLst>
              <a:ext uri="{FF2B5EF4-FFF2-40B4-BE49-F238E27FC236}">
                <a16:creationId xmlns:a16="http://schemas.microsoft.com/office/drawing/2014/main" id="{C1AE7AB3-E679-5E4C-ADB7-66482711C323}"/>
              </a:ext>
            </a:extLst>
          </p:cNvPr>
          <p:cNvPicPr>
            <a:picLocks noChangeAspect="1"/>
          </p:cNvPicPr>
          <p:nvPr/>
        </p:nvPicPr>
        <p:blipFill>
          <a:blip r:embed="rId9"/>
          <a:stretch>
            <a:fillRect/>
          </a:stretch>
        </p:blipFill>
        <p:spPr>
          <a:xfrm>
            <a:off x="8057248" y="1548329"/>
            <a:ext cx="1309061" cy="875847"/>
          </a:xfrm>
          <a:prstGeom prst="rect">
            <a:avLst/>
          </a:prstGeom>
        </p:spPr>
      </p:pic>
      <p:sp>
        <p:nvSpPr>
          <p:cNvPr id="51" name="Afgeronde rechthoek 10">
            <a:extLst>
              <a:ext uri="{FF2B5EF4-FFF2-40B4-BE49-F238E27FC236}">
                <a16:creationId xmlns:a16="http://schemas.microsoft.com/office/drawing/2014/main" id="{6B667182-E535-472D-BE23-8357B30BF668}"/>
              </a:ext>
            </a:extLst>
          </p:cNvPr>
          <p:cNvSpPr txBox="1"/>
          <p:nvPr/>
        </p:nvSpPr>
        <p:spPr>
          <a:xfrm>
            <a:off x="7969785" y="3429989"/>
            <a:ext cx="1822187" cy="310143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7145" tIns="17145" rIns="17145" bIns="17145" numCol="1" spcCol="1270" anchor="t" anchorCtr="0">
            <a:noAutofit/>
          </a:bodyPr>
          <a:lstStyle/>
          <a:p>
            <a:pPr marL="57150" lvl="1" indent="-57150" algn="l" defTabSz="400050">
              <a:lnSpc>
                <a:spcPct val="90000"/>
              </a:lnSpc>
              <a:spcBef>
                <a:spcPct val="0"/>
              </a:spcBef>
              <a:spcAft>
                <a:spcPct val="15000"/>
              </a:spcAft>
              <a:buChar char="•"/>
            </a:pPr>
            <a:r>
              <a:rPr lang="nl-NL" sz="1200" dirty="0">
                <a:solidFill>
                  <a:schemeClr val="bg1">
                    <a:lumMod val="75000"/>
                  </a:schemeClr>
                </a:solidFill>
                <a:latin typeface="Source Sans Pro" panose="020B0503030403020204" pitchFamily="34" charset="0"/>
                <a:ea typeface="Source Sans Pro" panose="020B0503030403020204" pitchFamily="34" charset="0"/>
              </a:rPr>
              <a:t>Effect Samen in Actie bij Apathie evalueren</a:t>
            </a:r>
          </a:p>
          <a:p>
            <a:pPr marL="57150" lvl="1" indent="-57150" algn="l" defTabSz="400050">
              <a:lnSpc>
                <a:spcPct val="90000"/>
              </a:lnSpc>
              <a:spcBef>
                <a:spcPct val="0"/>
              </a:spcBef>
              <a:spcAft>
                <a:spcPct val="15000"/>
              </a:spcAft>
              <a:buChar char="•"/>
            </a:pPr>
            <a:r>
              <a:rPr lang="nl-NL" sz="1200" dirty="0">
                <a:solidFill>
                  <a:schemeClr val="bg1">
                    <a:lumMod val="75000"/>
                  </a:schemeClr>
                </a:solidFill>
                <a:latin typeface="Source Sans Pro" panose="020B0503030403020204" pitchFamily="34" charset="0"/>
                <a:ea typeface="Source Sans Pro" panose="020B0503030403020204" pitchFamily="34" charset="0"/>
              </a:rPr>
              <a:t>Succesmomenten vieren en uitbouwen</a:t>
            </a:r>
          </a:p>
          <a:p>
            <a:pPr marL="57150" lvl="1" indent="-57150" algn="l" defTabSz="400050">
              <a:lnSpc>
                <a:spcPct val="90000"/>
              </a:lnSpc>
              <a:spcBef>
                <a:spcPct val="0"/>
              </a:spcBef>
              <a:spcAft>
                <a:spcPct val="15000"/>
              </a:spcAft>
              <a:buChar char="•"/>
            </a:pPr>
            <a:r>
              <a:rPr lang="nl-NL" sz="1200" dirty="0">
                <a:solidFill>
                  <a:schemeClr val="bg1">
                    <a:lumMod val="75000"/>
                  </a:schemeClr>
                </a:solidFill>
                <a:latin typeface="Source Sans Pro" panose="020B0503030403020204" pitchFamily="34" charset="0"/>
                <a:ea typeface="Source Sans Pro" panose="020B0503030403020204" pitchFamily="34" charset="0"/>
              </a:rPr>
              <a:t>Waar nodig afspraken bijstellen</a:t>
            </a:r>
          </a:p>
          <a:p>
            <a:pPr marL="57150" lvl="1" indent="-57150" algn="l" defTabSz="400050">
              <a:lnSpc>
                <a:spcPct val="90000"/>
              </a:lnSpc>
              <a:spcBef>
                <a:spcPct val="0"/>
              </a:spcBef>
              <a:spcAft>
                <a:spcPct val="15000"/>
              </a:spcAft>
              <a:buChar char="•"/>
            </a:pPr>
            <a:endParaRPr lang="nl-NL" sz="1200" dirty="0">
              <a:solidFill>
                <a:schemeClr val="bg1">
                  <a:lumMod val="75000"/>
                </a:schemeClr>
              </a:solidFill>
              <a:latin typeface="Source Sans Pro" panose="020B0503030403020204" pitchFamily="34" charset="0"/>
              <a:ea typeface="Source Sans Pro" panose="020B0503030403020204" pitchFamily="34" charset="0"/>
            </a:endParaRPr>
          </a:p>
          <a:p>
            <a:pPr marL="57150" lvl="1" indent="-57150" algn="l" defTabSz="400050">
              <a:lnSpc>
                <a:spcPct val="90000"/>
              </a:lnSpc>
              <a:spcBef>
                <a:spcPct val="0"/>
              </a:spcBef>
              <a:spcAft>
                <a:spcPct val="15000"/>
              </a:spcAft>
              <a:buChar char="•"/>
            </a:pPr>
            <a:r>
              <a:rPr lang="nl-NL" sz="1200" dirty="0">
                <a:solidFill>
                  <a:schemeClr val="bg1">
                    <a:lumMod val="75000"/>
                  </a:schemeClr>
                </a:solidFill>
                <a:latin typeface="Source Sans Pro" panose="020B0503030403020204" pitchFamily="34" charset="0"/>
                <a:ea typeface="Source Sans Pro" panose="020B0503030403020204" pitchFamily="34" charset="0"/>
              </a:rPr>
              <a:t>Naaste(n) en Medewerker(s)</a:t>
            </a:r>
          </a:p>
          <a:p>
            <a:pPr marL="57150" lvl="1" indent="-57150" algn="l" defTabSz="400050">
              <a:lnSpc>
                <a:spcPct val="90000"/>
              </a:lnSpc>
              <a:spcBef>
                <a:spcPct val="0"/>
              </a:spcBef>
              <a:spcAft>
                <a:spcPct val="15000"/>
              </a:spcAft>
              <a:buChar char="•"/>
            </a:pPr>
            <a:endParaRPr lang="nl-NL" sz="1200" dirty="0">
              <a:solidFill>
                <a:schemeClr val="bg1">
                  <a:lumMod val="75000"/>
                </a:schemeClr>
              </a:solidFill>
              <a:latin typeface="Source Sans Pro" panose="020B0503030403020204" pitchFamily="34" charset="0"/>
              <a:ea typeface="Source Sans Pro" panose="020B0503030403020204" pitchFamily="34" charset="0"/>
            </a:endParaRPr>
          </a:p>
          <a:p>
            <a:pPr marL="57150" lvl="1" indent="-57150" algn="l" defTabSz="400050">
              <a:lnSpc>
                <a:spcPct val="90000"/>
              </a:lnSpc>
              <a:spcBef>
                <a:spcPct val="0"/>
              </a:spcBef>
              <a:spcAft>
                <a:spcPct val="15000"/>
              </a:spcAft>
              <a:buChar char="•"/>
            </a:pPr>
            <a:r>
              <a:rPr lang="nl-NL" sz="1200" i="1" dirty="0">
                <a:solidFill>
                  <a:schemeClr val="bg1">
                    <a:lumMod val="75000"/>
                  </a:schemeClr>
                </a:solidFill>
                <a:latin typeface="Source Sans Pro" panose="020B0503030403020204" pitchFamily="34" charset="0"/>
                <a:ea typeface="Source Sans Pro" panose="020B0503030403020204" pitchFamily="34" charset="0"/>
              </a:rPr>
              <a:t>Plezierige Activiteiten Plan Apathie</a:t>
            </a:r>
            <a:endParaRPr lang="nl-NL" sz="1200" dirty="0">
              <a:solidFill>
                <a:schemeClr val="bg1">
                  <a:lumMod val="75000"/>
                </a:schemeClr>
              </a:solidFill>
              <a:latin typeface="Source Sans Pro" panose="020B0503030403020204" pitchFamily="34" charset="0"/>
              <a:ea typeface="Source Sans Pro" panose="020B0503030403020204" pitchFamily="34" charset="0"/>
            </a:endParaRPr>
          </a:p>
          <a:p>
            <a:pPr marL="57150" lvl="1" indent="-57150" algn="l" defTabSz="400050">
              <a:lnSpc>
                <a:spcPct val="90000"/>
              </a:lnSpc>
              <a:spcBef>
                <a:spcPct val="0"/>
              </a:spcBef>
              <a:spcAft>
                <a:spcPct val="15000"/>
              </a:spcAft>
              <a:buChar char="•"/>
            </a:pPr>
            <a:r>
              <a:rPr lang="nl-NL" sz="1200" i="1" dirty="0">
                <a:solidFill>
                  <a:schemeClr val="bg1">
                    <a:lumMod val="75000"/>
                  </a:schemeClr>
                </a:solidFill>
                <a:latin typeface="Source Sans Pro" panose="020B0503030403020204" pitchFamily="34" charset="0"/>
                <a:ea typeface="Source Sans Pro" panose="020B0503030403020204" pitchFamily="34" charset="0"/>
              </a:rPr>
              <a:t>Activiteitenblad Apathie</a:t>
            </a:r>
          </a:p>
          <a:p>
            <a:pPr marL="57150" lvl="1" indent="-57150" algn="l" defTabSz="400050">
              <a:lnSpc>
                <a:spcPct val="90000"/>
              </a:lnSpc>
              <a:spcBef>
                <a:spcPct val="0"/>
              </a:spcBef>
              <a:spcAft>
                <a:spcPct val="15000"/>
              </a:spcAft>
              <a:buChar char="•"/>
            </a:pPr>
            <a:r>
              <a:rPr lang="nl-NL" sz="1200" i="1" dirty="0">
                <a:solidFill>
                  <a:schemeClr val="bg1">
                    <a:lumMod val="75000"/>
                  </a:schemeClr>
                </a:solidFill>
                <a:latin typeface="Source Sans Pro" panose="020B0503030403020204" pitchFamily="34" charset="0"/>
                <a:ea typeface="Source Sans Pro" panose="020B0503030403020204" pitchFamily="34" charset="0"/>
              </a:rPr>
              <a:t>Praatplaat Apathie</a:t>
            </a:r>
          </a:p>
        </p:txBody>
      </p:sp>
      <p:pic>
        <p:nvPicPr>
          <p:cNvPr id="53" name="Afbeelding 52">
            <a:extLst>
              <a:ext uri="{FF2B5EF4-FFF2-40B4-BE49-F238E27FC236}">
                <a16:creationId xmlns:a16="http://schemas.microsoft.com/office/drawing/2014/main" id="{EFE24734-6EF6-4F8F-94B8-A41A964B9CCC}"/>
              </a:ext>
            </a:extLst>
          </p:cNvPr>
          <p:cNvPicPr>
            <a:picLocks noChangeAspect="1"/>
          </p:cNvPicPr>
          <p:nvPr/>
        </p:nvPicPr>
        <p:blipFill>
          <a:blip r:embed="rId10"/>
          <a:stretch>
            <a:fillRect/>
          </a:stretch>
        </p:blipFill>
        <p:spPr>
          <a:xfrm>
            <a:off x="4943885" y="5510765"/>
            <a:ext cx="646293" cy="832277"/>
          </a:xfrm>
          <a:prstGeom prst="rect">
            <a:avLst/>
          </a:prstGeom>
        </p:spPr>
      </p:pic>
      <p:pic>
        <p:nvPicPr>
          <p:cNvPr id="49" name="Afbeelding 48">
            <a:extLst>
              <a:ext uri="{FF2B5EF4-FFF2-40B4-BE49-F238E27FC236}">
                <a16:creationId xmlns:a16="http://schemas.microsoft.com/office/drawing/2014/main" id="{F7C56077-378F-4CE5-BDFC-D752B7E3FDE0}"/>
              </a:ext>
            </a:extLst>
          </p:cNvPr>
          <p:cNvPicPr>
            <a:picLocks noChangeAspect="1"/>
          </p:cNvPicPr>
          <p:nvPr/>
        </p:nvPicPr>
        <p:blipFill>
          <a:blip r:embed="rId11"/>
          <a:stretch>
            <a:fillRect/>
          </a:stretch>
        </p:blipFill>
        <p:spPr>
          <a:xfrm>
            <a:off x="4135873" y="5515439"/>
            <a:ext cx="652643" cy="832277"/>
          </a:xfrm>
          <a:prstGeom prst="rect">
            <a:avLst/>
          </a:prstGeom>
        </p:spPr>
      </p:pic>
      <p:sp>
        <p:nvSpPr>
          <p:cNvPr id="54" name="Afgeronde rechthoek 8">
            <a:extLst>
              <a:ext uri="{FF2B5EF4-FFF2-40B4-BE49-F238E27FC236}">
                <a16:creationId xmlns:a16="http://schemas.microsoft.com/office/drawing/2014/main" id="{443151AC-02E3-40F2-8BE2-4B898C48D557}"/>
              </a:ext>
            </a:extLst>
          </p:cNvPr>
          <p:cNvSpPr txBox="1"/>
          <p:nvPr/>
        </p:nvSpPr>
        <p:spPr>
          <a:xfrm>
            <a:off x="5939635" y="3429989"/>
            <a:ext cx="1799855" cy="2220797"/>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7145" tIns="17145" rIns="17145" bIns="17145" numCol="1" spcCol="1270" anchor="t" anchorCtr="0">
            <a:noAutofit/>
          </a:bodyPr>
          <a:lstStyle/>
          <a:p>
            <a:pPr marL="57150" lvl="1" indent="-57150" algn="l" defTabSz="400050">
              <a:lnSpc>
                <a:spcPct val="90000"/>
              </a:lnSpc>
              <a:spcBef>
                <a:spcPct val="0"/>
              </a:spcBef>
              <a:spcAft>
                <a:spcPct val="15000"/>
              </a:spcAft>
              <a:buChar char="•"/>
            </a:pPr>
            <a:r>
              <a:rPr lang="nl-NL" sz="1200" dirty="0">
                <a:solidFill>
                  <a:schemeClr val="bg1">
                    <a:lumMod val="75000"/>
                  </a:schemeClr>
                </a:solidFill>
                <a:latin typeface="Source Sans Pro" panose="020B0503030403020204" pitchFamily="34" charset="0"/>
                <a:ea typeface="Source Sans Pro" panose="020B0503030403020204" pitchFamily="34" charset="0"/>
              </a:rPr>
              <a:t>Samen in Actie bij omgaan met apathie</a:t>
            </a:r>
          </a:p>
          <a:p>
            <a:pPr marL="57150" lvl="1" indent="-57150" algn="l" defTabSz="400050">
              <a:lnSpc>
                <a:spcPct val="90000"/>
              </a:lnSpc>
              <a:spcBef>
                <a:spcPct val="0"/>
              </a:spcBef>
              <a:spcAft>
                <a:spcPct val="15000"/>
              </a:spcAft>
              <a:buChar char="•"/>
            </a:pPr>
            <a:endParaRPr lang="nl-NL" sz="1200" dirty="0">
              <a:solidFill>
                <a:schemeClr val="bg1">
                  <a:lumMod val="75000"/>
                </a:schemeClr>
              </a:solidFill>
              <a:latin typeface="Source Sans Pro" panose="020B0503030403020204" pitchFamily="34" charset="0"/>
              <a:ea typeface="Source Sans Pro" panose="020B0503030403020204" pitchFamily="34" charset="0"/>
            </a:endParaRPr>
          </a:p>
          <a:p>
            <a:pPr marL="57150" lvl="1" indent="-57150" algn="l" defTabSz="400050">
              <a:lnSpc>
                <a:spcPct val="90000"/>
              </a:lnSpc>
              <a:spcBef>
                <a:spcPct val="0"/>
              </a:spcBef>
              <a:spcAft>
                <a:spcPct val="15000"/>
              </a:spcAft>
              <a:buChar char="•"/>
            </a:pPr>
            <a:r>
              <a:rPr lang="nl-NL" sz="1200" dirty="0">
                <a:solidFill>
                  <a:schemeClr val="bg1">
                    <a:lumMod val="75000"/>
                  </a:schemeClr>
                </a:solidFill>
                <a:latin typeface="Source Sans Pro" panose="020B0503030403020204" pitchFamily="34" charset="0"/>
                <a:ea typeface="Source Sans Pro" panose="020B0503030403020204" pitchFamily="34" charset="0"/>
              </a:rPr>
              <a:t>Naaste(n) en medewerker(s)</a:t>
            </a:r>
          </a:p>
          <a:p>
            <a:pPr marL="57150" lvl="1" indent="-57150" algn="l" defTabSz="400050">
              <a:lnSpc>
                <a:spcPct val="90000"/>
              </a:lnSpc>
              <a:spcBef>
                <a:spcPct val="0"/>
              </a:spcBef>
              <a:spcAft>
                <a:spcPct val="15000"/>
              </a:spcAft>
              <a:buChar char="•"/>
            </a:pPr>
            <a:endParaRPr lang="nl-NL" sz="1200" dirty="0">
              <a:solidFill>
                <a:schemeClr val="bg1">
                  <a:lumMod val="75000"/>
                </a:schemeClr>
              </a:solidFill>
              <a:latin typeface="Source Sans Pro" panose="020B0503030403020204" pitchFamily="34" charset="0"/>
              <a:ea typeface="Source Sans Pro" panose="020B0503030403020204" pitchFamily="34" charset="0"/>
            </a:endParaRPr>
          </a:p>
          <a:p>
            <a:pPr marL="57150" lvl="1" indent="-57150" defTabSz="400050">
              <a:lnSpc>
                <a:spcPct val="90000"/>
              </a:lnSpc>
              <a:spcBef>
                <a:spcPct val="0"/>
              </a:spcBef>
              <a:spcAft>
                <a:spcPct val="15000"/>
              </a:spcAft>
              <a:buFontTx/>
              <a:buChar char="•"/>
            </a:pPr>
            <a:r>
              <a:rPr lang="nl-NL" sz="1200" i="1" dirty="0">
                <a:solidFill>
                  <a:schemeClr val="bg1">
                    <a:lumMod val="75000"/>
                  </a:schemeClr>
                </a:solidFill>
                <a:latin typeface="Source Sans Pro" panose="020B0503030403020204" pitchFamily="34" charset="0"/>
                <a:ea typeface="Source Sans Pro" panose="020B0503030403020204" pitchFamily="34" charset="0"/>
              </a:rPr>
              <a:t>Handreiking Bewonersbespreking</a:t>
            </a:r>
          </a:p>
          <a:p>
            <a:pPr marL="57150" lvl="1" indent="-57150" algn="l" defTabSz="400050">
              <a:lnSpc>
                <a:spcPct val="90000"/>
              </a:lnSpc>
              <a:spcBef>
                <a:spcPct val="0"/>
              </a:spcBef>
              <a:spcAft>
                <a:spcPct val="15000"/>
              </a:spcAft>
              <a:buChar char="•"/>
            </a:pPr>
            <a:r>
              <a:rPr lang="nl-NL" sz="1200" i="1" dirty="0">
                <a:solidFill>
                  <a:schemeClr val="bg1">
                    <a:lumMod val="75000"/>
                  </a:schemeClr>
                </a:solidFill>
                <a:latin typeface="Source Sans Pro" panose="020B0503030403020204" pitchFamily="34" charset="0"/>
                <a:ea typeface="Source Sans Pro" panose="020B0503030403020204" pitchFamily="34" charset="0"/>
              </a:rPr>
              <a:t>Plezierige Activiteiten Plan Apathie </a:t>
            </a:r>
          </a:p>
          <a:p>
            <a:pPr marL="57150" lvl="1" indent="-57150" algn="l" defTabSz="400050">
              <a:lnSpc>
                <a:spcPct val="90000"/>
              </a:lnSpc>
              <a:spcBef>
                <a:spcPct val="0"/>
              </a:spcBef>
              <a:spcAft>
                <a:spcPct val="15000"/>
              </a:spcAft>
              <a:buChar char="•"/>
            </a:pPr>
            <a:r>
              <a:rPr lang="nl-NL" sz="1200" i="1" dirty="0">
                <a:solidFill>
                  <a:schemeClr val="bg1">
                    <a:lumMod val="75000"/>
                  </a:schemeClr>
                </a:solidFill>
                <a:latin typeface="Source Sans Pro" panose="020B0503030403020204" pitchFamily="34" charset="0"/>
                <a:ea typeface="Source Sans Pro" panose="020B0503030403020204" pitchFamily="34" charset="0"/>
              </a:rPr>
              <a:t>Activiteitenblad  Apathie</a:t>
            </a:r>
          </a:p>
          <a:p>
            <a:pPr marL="57150" lvl="1" indent="-57150" algn="l" defTabSz="400050">
              <a:lnSpc>
                <a:spcPct val="90000"/>
              </a:lnSpc>
              <a:spcBef>
                <a:spcPct val="0"/>
              </a:spcBef>
              <a:spcAft>
                <a:spcPct val="15000"/>
              </a:spcAft>
              <a:buChar char="•"/>
            </a:pPr>
            <a:r>
              <a:rPr lang="nl-NL" sz="1200" i="1" dirty="0">
                <a:solidFill>
                  <a:schemeClr val="bg1">
                    <a:lumMod val="75000"/>
                  </a:schemeClr>
                </a:solidFill>
                <a:latin typeface="Source Sans Pro" panose="020B0503030403020204" pitchFamily="34" charset="0"/>
                <a:ea typeface="Source Sans Pro" panose="020B0503030403020204" pitchFamily="34" charset="0"/>
              </a:rPr>
              <a:t>Module ‘Actieve Tijd’</a:t>
            </a:r>
          </a:p>
        </p:txBody>
      </p:sp>
      <p:sp>
        <p:nvSpPr>
          <p:cNvPr id="55" name="Afgeronde rechthoek 12">
            <a:extLst>
              <a:ext uri="{FF2B5EF4-FFF2-40B4-BE49-F238E27FC236}">
                <a16:creationId xmlns:a16="http://schemas.microsoft.com/office/drawing/2014/main" id="{3B85FD27-F51F-424F-83B0-3C68882DFF6E}"/>
              </a:ext>
            </a:extLst>
          </p:cNvPr>
          <p:cNvSpPr txBox="1"/>
          <p:nvPr/>
        </p:nvSpPr>
        <p:spPr>
          <a:xfrm>
            <a:off x="9878314" y="3429194"/>
            <a:ext cx="1635455" cy="257038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9050" tIns="19050" rIns="19050" bIns="19050" numCol="1" spcCol="1270" anchor="t" anchorCtr="0">
            <a:noAutofit/>
          </a:bodyPr>
          <a:lstStyle/>
          <a:p>
            <a:pPr marL="57150" lvl="1" indent="-57150" algn="l" defTabSz="444500">
              <a:lnSpc>
                <a:spcPct val="90000"/>
              </a:lnSpc>
              <a:spcBef>
                <a:spcPct val="0"/>
              </a:spcBef>
              <a:spcAft>
                <a:spcPct val="15000"/>
              </a:spcAft>
              <a:buChar char="•"/>
            </a:pPr>
            <a:r>
              <a:rPr lang="nl-NL" sz="1200" dirty="0">
                <a:solidFill>
                  <a:schemeClr val="bg1">
                    <a:lumMod val="75000"/>
                  </a:schemeClr>
                </a:solidFill>
                <a:latin typeface="Source Sans Pro" panose="020B0503030403020204" pitchFamily="34" charset="0"/>
                <a:ea typeface="Source Sans Pro" panose="020B0503030403020204" pitchFamily="34" charset="0"/>
              </a:rPr>
              <a:t>Implementeren en borgen</a:t>
            </a:r>
          </a:p>
          <a:p>
            <a:pPr marL="57150" lvl="1" indent="-57150" algn="l" defTabSz="444500">
              <a:lnSpc>
                <a:spcPct val="90000"/>
              </a:lnSpc>
              <a:spcBef>
                <a:spcPct val="0"/>
              </a:spcBef>
              <a:spcAft>
                <a:spcPct val="15000"/>
              </a:spcAft>
              <a:buChar char="•"/>
            </a:pPr>
            <a:r>
              <a:rPr lang="nl-NL" sz="1200" dirty="0">
                <a:solidFill>
                  <a:schemeClr val="bg1">
                    <a:lumMod val="75000"/>
                  </a:schemeClr>
                </a:solidFill>
                <a:latin typeface="Source Sans Pro" panose="020B0503030403020204" pitchFamily="34" charset="0"/>
                <a:ea typeface="Source Sans Pro" panose="020B0503030403020204" pitchFamily="34" charset="0"/>
              </a:rPr>
              <a:t>Blijven investeren</a:t>
            </a:r>
          </a:p>
          <a:p>
            <a:pPr marL="0" lvl="1" algn="l" defTabSz="444500">
              <a:lnSpc>
                <a:spcPct val="90000"/>
              </a:lnSpc>
              <a:spcBef>
                <a:spcPct val="0"/>
              </a:spcBef>
              <a:spcAft>
                <a:spcPct val="15000"/>
              </a:spcAft>
            </a:pPr>
            <a:endParaRPr lang="nl-NL" sz="1200" dirty="0">
              <a:solidFill>
                <a:schemeClr val="bg1">
                  <a:lumMod val="75000"/>
                </a:schemeClr>
              </a:solidFill>
              <a:latin typeface="Source Sans Pro" panose="020B0503030403020204" pitchFamily="34" charset="0"/>
              <a:ea typeface="Source Sans Pro" panose="020B0503030403020204" pitchFamily="34" charset="0"/>
            </a:endParaRPr>
          </a:p>
          <a:p>
            <a:pPr marL="57150" lvl="1" indent="-57150" algn="l" defTabSz="444500">
              <a:lnSpc>
                <a:spcPct val="90000"/>
              </a:lnSpc>
              <a:spcBef>
                <a:spcPct val="0"/>
              </a:spcBef>
              <a:spcAft>
                <a:spcPct val="15000"/>
              </a:spcAft>
              <a:buChar char="•"/>
            </a:pPr>
            <a:r>
              <a:rPr lang="nl-NL" sz="1200" dirty="0">
                <a:solidFill>
                  <a:schemeClr val="bg1">
                    <a:lumMod val="75000"/>
                  </a:schemeClr>
                </a:solidFill>
                <a:latin typeface="Source Sans Pro" panose="020B0503030403020204" pitchFamily="34" charset="0"/>
                <a:ea typeface="Source Sans Pro" panose="020B0503030403020204" pitchFamily="34" charset="0"/>
              </a:rPr>
              <a:t>Organisatie</a:t>
            </a:r>
          </a:p>
          <a:p>
            <a:pPr marL="57150" lvl="1" indent="-57150" algn="l" defTabSz="444500">
              <a:lnSpc>
                <a:spcPct val="90000"/>
              </a:lnSpc>
              <a:spcBef>
                <a:spcPct val="0"/>
              </a:spcBef>
              <a:spcAft>
                <a:spcPct val="15000"/>
              </a:spcAft>
              <a:buChar char="•"/>
            </a:pPr>
            <a:r>
              <a:rPr lang="nl-NL" sz="1200" dirty="0">
                <a:solidFill>
                  <a:schemeClr val="bg1">
                    <a:lumMod val="75000"/>
                  </a:schemeClr>
                </a:solidFill>
                <a:latin typeface="Source Sans Pro" panose="020B0503030403020204" pitchFamily="34" charset="0"/>
                <a:ea typeface="Source Sans Pro" panose="020B0503030403020204" pitchFamily="34" charset="0"/>
              </a:rPr>
              <a:t>Multidisciplinair</a:t>
            </a:r>
          </a:p>
          <a:p>
            <a:pPr marL="57150" lvl="1" indent="-57150" algn="l" defTabSz="444500">
              <a:lnSpc>
                <a:spcPct val="90000"/>
              </a:lnSpc>
              <a:spcBef>
                <a:spcPct val="0"/>
              </a:spcBef>
              <a:spcAft>
                <a:spcPct val="15000"/>
              </a:spcAft>
              <a:buChar char="•"/>
            </a:pPr>
            <a:r>
              <a:rPr lang="nl-NL" sz="1200" dirty="0">
                <a:solidFill>
                  <a:schemeClr val="bg1">
                    <a:lumMod val="75000"/>
                  </a:schemeClr>
                </a:solidFill>
                <a:latin typeface="Source Sans Pro" panose="020B0503030403020204" pitchFamily="34" charset="0"/>
                <a:ea typeface="Source Sans Pro" panose="020B0503030403020204" pitchFamily="34" charset="0"/>
              </a:rPr>
              <a:t>Naaste(n) en medewerker(s)</a:t>
            </a:r>
          </a:p>
          <a:p>
            <a:pPr marL="57150" lvl="1" indent="-57150" algn="l" defTabSz="444500">
              <a:lnSpc>
                <a:spcPct val="90000"/>
              </a:lnSpc>
              <a:spcBef>
                <a:spcPct val="0"/>
              </a:spcBef>
              <a:spcAft>
                <a:spcPct val="15000"/>
              </a:spcAft>
              <a:buChar char="•"/>
            </a:pPr>
            <a:endParaRPr lang="nl-NL" sz="1200" dirty="0">
              <a:solidFill>
                <a:schemeClr val="bg1">
                  <a:lumMod val="75000"/>
                </a:schemeClr>
              </a:solidFill>
              <a:latin typeface="Source Sans Pro" panose="020B0503030403020204" pitchFamily="34" charset="0"/>
              <a:ea typeface="Source Sans Pro" panose="020B0503030403020204" pitchFamily="34" charset="0"/>
            </a:endParaRPr>
          </a:p>
          <a:p>
            <a:pPr marL="57150" lvl="1" indent="-57150" algn="l" defTabSz="444500">
              <a:lnSpc>
                <a:spcPct val="90000"/>
              </a:lnSpc>
              <a:spcBef>
                <a:spcPct val="0"/>
              </a:spcBef>
              <a:spcAft>
                <a:spcPct val="15000"/>
              </a:spcAft>
              <a:buChar char="•"/>
            </a:pPr>
            <a:r>
              <a:rPr lang="nl-NL" sz="1200" i="1" dirty="0">
                <a:solidFill>
                  <a:schemeClr val="bg1">
                    <a:lumMod val="75000"/>
                  </a:schemeClr>
                </a:solidFill>
                <a:latin typeface="Source Sans Pro" panose="020B0503030403020204" pitchFamily="34" charset="0"/>
                <a:ea typeface="Source Sans Pro" panose="020B0503030403020204" pitchFamily="34" charset="0"/>
              </a:rPr>
              <a:t>Handreiking implementatie</a:t>
            </a:r>
          </a:p>
          <a:p>
            <a:pPr marL="57150" lvl="1" indent="-57150" defTabSz="444500">
              <a:lnSpc>
                <a:spcPct val="90000"/>
              </a:lnSpc>
              <a:spcBef>
                <a:spcPct val="0"/>
              </a:spcBef>
              <a:spcAft>
                <a:spcPct val="15000"/>
              </a:spcAft>
              <a:buChar char="•"/>
            </a:pPr>
            <a:r>
              <a:rPr lang="nl-NL" sz="1200" i="1" dirty="0">
                <a:solidFill>
                  <a:schemeClr val="bg1">
                    <a:lumMod val="75000"/>
                  </a:schemeClr>
                </a:solidFill>
                <a:latin typeface="Source Sans Pro" panose="020B0503030403020204" pitchFamily="34" charset="0"/>
                <a:ea typeface="Source Sans Pro" panose="020B0503030403020204" pitchFamily="34" charset="0"/>
              </a:rPr>
              <a:t>Overzicht implementatie strategie</a:t>
            </a:r>
            <a:r>
              <a:rPr lang="nl-NL" sz="1200" i="1" dirty="0">
                <a:solidFill>
                  <a:schemeClr val="bg1">
                    <a:lumMod val="75000"/>
                  </a:schemeClr>
                </a:solidFill>
              </a:rPr>
              <a:t>ë</a:t>
            </a:r>
            <a:r>
              <a:rPr lang="nl-NL" sz="1200" i="1" dirty="0">
                <a:solidFill>
                  <a:schemeClr val="bg1">
                    <a:lumMod val="75000"/>
                  </a:schemeClr>
                </a:solidFill>
                <a:latin typeface="Source Sans Pro" panose="020B0503030403020204" pitchFamily="34" charset="0"/>
                <a:ea typeface="Source Sans Pro" panose="020B0503030403020204" pitchFamily="34" charset="0"/>
              </a:rPr>
              <a:t>n</a:t>
            </a:r>
          </a:p>
          <a:p>
            <a:pPr marL="57150" lvl="1" indent="-57150" algn="l" defTabSz="355600">
              <a:lnSpc>
                <a:spcPct val="90000"/>
              </a:lnSpc>
              <a:spcBef>
                <a:spcPct val="0"/>
              </a:spcBef>
              <a:spcAft>
                <a:spcPct val="15000"/>
              </a:spcAft>
              <a:buChar char="•"/>
            </a:pPr>
            <a:endParaRPr lang="nl-NL" sz="800" kern="1200" dirty="0"/>
          </a:p>
        </p:txBody>
      </p:sp>
    </p:spTree>
    <p:custDataLst>
      <p:tags r:id="rId1"/>
    </p:custDataLst>
    <p:extLst>
      <p:ext uri="{BB962C8B-B14F-4D97-AF65-F5344CB8AC3E}">
        <p14:creationId xmlns:p14="http://schemas.microsoft.com/office/powerpoint/2010/main" val="1964795750"/>
      </p:ext>
    </p:extLst>
  </p:cSld>
  <p:clrMapOvr>
    <a:masterClrMapping/>
  </p:clrMapOvr>
  <p:transition spd="med" advTm="83300">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Afbeelding 19">
            <a:extLst>
              <a:ext uri="{FF2B5EF4-FFF2-40B4-BE49-F238E27FC236}">
                <a16:creationId xmlns:a16="http://schemas.microsoft.com/office/drawing/2014/main" id="{BA6587EC-F8FC-0747-92F4-2FEDB835507E}"/>
              </a:ext>
            </a:extLst>
          </p:cNvPr>
          <p:cNvPicPr>
            <a:picLocks noChangeAspect="1"/>
          </p:cNvPicPr>
          <p:nvPr/>
        </p:nvPicPr>
        <p:blipFill>
          <a:blip r:embed="rId4"/>
          <a:stretch>
            <a:fillRect/>
          </a:stretch>
        </p:blipFill>
        <p:spPr>
          <a:xfrm>
            <a:off x="6350" y="6350"/>
            <a:ext cx="12179300" cy="6845300"/>
          </a:xfrm>
          <a:prstGeom prst="rect">
            <a:avLst/>
          </a:prstGeom>
        </p:spPr>
      </p:pic>
      <p:sp>
        <p:nvSpPr>
          <p:cNvPr id="2" name="Titel 1">
            <a:extLst>
              <a:ext uri="{FF2B5EF4-FFF2-40B4-BE49-F238E27FC236}">
                <a16:creationId xmlns:a16="http://schemas.microsoft.com/office/drawing/2014/main" id="{DB547EDB-EE30-4E8F-B339-66544BADECDB}"/>
              </a:ext>
            </a:extLst>
          </p:cNvPr>
          <p:cNvSpPr>
            <a:spLocks noGrp="1"/>
          </p:cNvSpPr>
          <p:nvPr>
            <p:ph type="title"/>
          </p:nvPr>
        </p:nvSpPr>
        <p:spPr>
          <a:xfrm>
            <a:off x="2512341" y="510284"/>
            <a:ext cx="9421354" cy="533400"/>
          </a:xfrm>
        </p:spPr>
        <p:txBody>
          <a:bodyPr/>
          <a:lstStyle/>
          <a:p>
            <a:r>
              <a:rPr lang="nl-NL" sz="3600" dirty="0">
                <a:solidFill>
                  <a:srgbClr val="00587F"/>
                </a:solidFill>
              </a:rPr>
              <a:t>Organisatie Wijs</a:t>
            </a:r>
            <a:r>
              <a:rPr lang="nl-NL" sz="3600" dirty="0"/>
              <a:t>: </a:t>
            </a:r>
            <a:r>
              <a:rPr lang="nl-NL" sz="3600" dirty="0">
                <a:solidFill>
                  <a:srgbClr val="00A195"/>
                </a:solidFill>
              </a:rPr>
              <a:t>stappen en materialen SABA</a:t>
            </a:r>
            <a:endParaRPr lang="nl-NL" sz="3600" dirty="0">
              <a:solidFill>
                <a:srgbClr val="00A195"/>
              </a:solidFill>
              <a:latin typeface="Source Sans Pro" panose="020B0503030403020204" pitchFamily="34" charset="0"/>
              <a:ea typeface="Source Sans Pro" panose="020B0503030403020204" pitchFamily="34" charset="0"/>
            </a:endParaRPr>
          </a:p>
        </p:txBody>
      </p:sp>
      <p:sp>
        <p:nvSpPr>
          <p:cNvPr id="21" name="Rechthoek 20">
            <a:extLst>
              <a:ext uri="{FF2B5EF4-FFF2-40B4-BE49-F238E27FC236}">
                <a16:creationId xmlns:a16="http://schemas.microsoft.com/office/drawing/2014/main" id="{D0D30ED2-1EAB-204D-8230-BC109DDCD252}"/>
              </a:ext>
            </a:extLst>
          </p:cNvPr>
          <p:cNvSpPr/>
          <p:nvPr/>
        </p:nvSpPr>
        <p:spPr>
          <a:xfrm>
            <a:off x="0" y="0"/>
            <a:ext cx="1605280" cy="685165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srgbClr val="00587F"/>
              </a:solidFill>
            </a:endParaRPr>
          </a:p>
        </p:txBody>
      </p:sp>
      <p:sp>
        <p:nvSpPr>
          <p:cNvPr id="22" name="Rechthoek: afgeronde hoeken 4">
            <a:extLst>
              <a:ext uri="{FF2B5EF4-FFF2-40B4-BE49-F238E27FC236}">
                <a16:creationId xmlns:a16="http://schemas.microsoft.com/office/drawing/2014/main" id="{2A57B957-021F-C847-9632-22E2D5A7794A}"/>
              </a:ext>
            </a:extLst>
          </p:cNvPr>
          <p:cNvSpPr txBox="1"/>
          <p:nvPr/>
        </p:nvSpPr>
        <p:spPr>
          <a:xfrm>
            <a:off x="-325258" y="79011"/>
            <a:ext cx="2300400" cy="1656000"/>
          </a:xfrm>
          <a:prstGeom prst="rect">
            <a:avLst/>
          </a:prstGeom>
          <a:noFill/>
          <a:ln>
            <a:noFill/>
          </a:ln>
          <a:effectLst/>
        </p:spPr>
        <p:txBody>
          <a:bodyPr spcFirstLastPara="0" vert="horz" wrap="square" lIns="227584" tIns="227584" rIns="227584" bIns="227584" numCol="1" spcCol="1270" anchor="ctr" anchorCtr="0">
            <a:noAutofit/>
          </a:bodyPr>
          <a:lstStyle/>
          <a:p>
            <a:pPr lvl="0" algn="ctr" defTabSz="1422400">
              <a:spcBef>
                <a:spcPct val="0"/>
              </a:spcBef>
              <a:spcAft>
                <a:spcPct val="35000"/>
              </a:spcAft>
              <a:defRPr/>
            </a:pPr>
            <a:r>
              <a:rPr lang="nl-NL" sz="2200" dirty="0">
                <a:solidFill>
                  <a:sysClr val="window" lastClr="FFFFFF"/>
                </a:solidFill>
                <a:latin typeface="Source Sans Pro" panose="020B0503030403020204" pitchFamily="34" charset="0"/>
                <a:ea typeface="Source Sans Pro" panose="020B0503030403020204" pitchFamily="34" charset="0"/>
              </a:rPr>
              <a:t>Organisatie</a:t>
            </a:r>
          </a:p>
          <a:p>
            <a:pPr lvl="0" algn="ctr" defTabSz="1422400">
              <a:spcBef>
                <a:spcPct val="0"/>
              </a:spcBef>
              <a:spcAft>
                <a:spcPct val="35000"/>
              </a:spcAft>
              <a:defRPr/>
            </a:pPr>
            <a:r>
              <a:rPr lang="nl-NL" sz="2200" dirty="0">
                <a:solidFill>
                  <a:sysClr val="window" lastClr="FFFFFF"/>
                </a:solidFill>
                <a:latin typeface="Source Sans Pro" panose="020B0503030403020204" pitchFamily="34" charset="0"/>
                <a:ea typeface="Source Sans Pro" panose="020B0503030403020204" pitchFamily="34" charset="0"/>
              </a:rPr>
              <a:t>Wijs</a:t>
            </a:r>
          </a:p>
        </p:txBody>
      </p:sp>
      <p:sp>
        <p:nvSpPr>
          <p:cNvPr id="3" name="Tekstvak 2">
            <a:extLst>
              <a:ext uri="{FF2B5EF4-FFF2-40B4-BE49-F238E27FC236}">
                <a16:creationId xmlns:a16="http://schemas.microsoft.com/office/drawing/2014/main" id="{457EB416-BDF0-2445-AC50-157BB52DE887}"/>
              </a:ext>
            </a:extLst>
          </p:cNvPr>
          <p:cNvSpPr txBox="1"/>
          <p:nvPr/>
        </p:nvSpPr>
        <p:spPr>
          <a:xfrm>
            <a:off x="-1007390" y="1503336"/>
            <a:ext cx="0" cy="0"/>
          </a:xfrm>
          <a:prstGeom prst="rect">
            <a:avLst/>
          </a:prstGeom>
          <a:noFill/>
        </p:spPr>
        <p:txBody>
          <a:bodyPr wrap="none" rtlCol="0">
            <a:noAutofit/>
          </a:bodyPr>
          <a:lstStyle/>
          <a:p>
            <a:pPr algn="l">
              <a:lnSpc>
                <a:spcPct val="90000"/>
              </a:lnSpc>
              <a:spcBef>
                <a:spcPts val="1000"/>
              </a:spcBef>
            </a:pPr>
            <a:endParaRPr lang="nl-NL" sz="2400" dirty="0">
              <a:latin typeface="Source Sans Pro" panose="020B0503030403020204" pitchFamily="34" charset="0"/>
              <a:ea typeface="Source Sans Pro" panose="020B0503030403020204" pitchFamily="34" charset="0"/>
            </a:endParaRPr>
          </a:p>
        </p:txBody>
      </p:sp>
      <p:grpSp>
        <p:nvGrpSpPr>
          <p:cNvPr id="26" name="Groep 25">
            <a:extLst>
              <a:ext uri="{FF2B5EF4-FFF2-40B4-BE49-F238E27FC236}">
                <a16:creationId xmlns:a16="http://schemas.microsoft.com/office/drawing/2014/main" id="{1202EF01-A301-584C-A81B-695523F3FB35}"/>
              </a:ext>
            </a:extLst>
          </p:cNvPr>
          <p:cNvGrpSpPr/>
          <p:nvPr/>
        </p:nvGrpSpPr>
        <p:grpSpPr>
          <a:xfrm>
            <a:off x="2256710" y="2406815"/>
            <a:ext cx="1518629" cy="603908"/>
            <a:chOff x="575308" y="3235866"/>
            <a:chExt cx="1518629" cy="603908"/>
          </a:xfrm>
          <a:solidFill>
            <a:srgbClr val="FFC015"/>
          </a:solidFill>
        </p:grpSpPr>
        <p:sp>
          <p:nvSpPr>
            <p:cNvPr id="46" name="Afgeronde rechthoek 45">
              <a:extLst>
                <a:ext uri="{FF2B5EF4-FFF2-40B4-BE49-F238E27FC236}">
                  <a16:creationId xmlns:a16="http://schemas.microsoft.com/office/drawing/2014/main" id="{E2A3C086-08B8-A24E-895E-E1C2E62EC2B1}"/>
                </a:ext>
              </a:extLst>
            </p:cNvPr>
            <p:cNvSpPr/>
            <p:nvPr/>
          </p:nvSpPr>
          <p:spPr>
            <a:xfrm>
              <a:off x="575308" y="3235866"/>
              <a:ext cx="1518629" cy="603908"/>
            </a:xfrm>
            <a:prstGeom prst="roundRect">
              <a:avLst>
                <a:gd name="adj" fmla="val 10000"/>
              </a:avLst>
            </a:prstGeom>
            <a:grp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47" name="Afgeronde rechthoek 5">
              <a:extLst>
                <a:ext uri="{FF2B5EF4-FFF2-40B4-BE49-F238E27FC236}">
                  <a16:creationId xmlns:a16="http://schemas.microsoft.com/office/drawing/2014/main" id="{E234D0D6-6624-2E47-BC20-2904C4789073}"/>
                </a:ext>
              </a:extLst>
            </p:cNvPr>
            <p:cNvSpPr txBox="1"/>
            <p:nvPr/>
          </p:nvSpPr>
          <p:spPr>
            <a:xfrm>
              <a:off x="592996" y="3253554"/>
              <a:ext cx="1483253" cy="56853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nl-NL" dirty="0"/>
                <a:t>O</a:t>
              </a:r>
              <a:r>
                <a:rPr lang="nl-NL" sz="1800" kern="1200" dirty="0"/>
                <a:t>pmerken</a:t>
              </a:r>
            </a:p>
          </p:txBody>
        </p:sp>
      </p:grpSp>
      <p:grpSp>
        <p:nvGrpSpPr>
          <p:cNvPr id="29" name="Groep 28">
            <a:extLst>
              <a:ext uri="{FF2B5EF4-FFF2-40B4-BE49-F238E27FC236}">
                <a16:creationId xmlns:a16="http://schemas.microsoft.com/office/drawing/2014/main" id="{9C0DF9BA-C101-3443-A0E2-24376E72CB62}"/>
              </a:ext>
            </a:extLst>
          </p:cNvPr>
          <p:cNvGrpSpPr/>
          <p:nvPr/>
        </p:nvGrpSpPr>
        <p:grpSpPr>
          <a:xfrm>
            <a:off x="4156245" y="2406815"/>
            <a:ext cx="1518629" cy="603908"/>
            <a:chOff x="2750822" y="1824998"/>
            <a:chExt cx="1518629" cy="603908"/>
          </a:xfrm>
          <a:solidFill>
            <a:srgbClr val="00A195"/>
          </a:solidFill>
        </p:grpSpPr>
        <p:sp>
          <p:nvSpPr>
            <p:cNvPr id="44" name="Afgeronde rechthoek 43">
              <a:extLst>
                <a:ext uri="{FF2B5EF4-FFF2-40B4-BE49-F238E27FC236}">
                  <a16:creationId xmlns:a16="http://schemas.microsoft.com/office/drawing/2014/main" id="{24DD56E6-2705-FB48-ACCB-A135EDAE7E61}"/>
                </a:ext>
              </a:extLst>
            </p:cNvPr>
            <p:cNvSpPr/>
            <p:nvPr/>
          </p:nvSpPr>
          <p:spPr>
            <a:xfrm>
              <a:off x="2750822" y="1824998"/>
              <a:ext cx="1518629" cy="603908"/>
            </a:xfrm>
            <a:prstGeom prst="roundRect">
              <a:avLst>
                <a:gd name="adj" fmla="val 10000"/>
              </a:avLst>
            </a:prstGeom>
            <a:grpFill/>
          </p:spPr>
          <p:style>
            <a:lnRef idx="2">
              <a:schemeClr val="lt1">
                <a:hueOff val="0"/>
                <a:satOff val="0"/>
                <a:lumOff val="0"/>
                <a:alphaOff val="0"/>
              </a:schemeClr>
            </a:lnRef>
            <a:fillRef idx="1">
              <a:schemeClr val="accent3">
                <a:hueOff val="1156379"/>
                <a:satOff val="-6199"/>
                <a:lumOff val="-834"/>
                <a:alphaOff val="0"/>
              </a:schemeClr>
            </a:fillRef>
            <a:effectRef idx="0">
              <a:schemeClr val="accent3">
                <a:hueOff val="1156379"/>
                <a:satOff val="-6199"/>
                <a:lumOff val="-834"/>
                <a:alphaOff val="0"/>
              </a:schemeClr>
            </a:effectRef>
            <a:fontRef idx="minor">
              <a:schemeClr val="lt1"/>
            </a:fontRef>
          </p:style>
        </p:sp>
        <p:sp>
          <p:nvSpPr>
            <p:cNvPr id="45" name="Afgeronde rechthoek 8">
              <a:extLst>
                <a:ext uri="{FF2B5EF4-FFF2-40B4-BE49-F238E27FC236}">
                  <a16:creationId xmlns:a16="http://schemas.microsoft.com/office/drawing/2014/main" id="{2A7B8965-34B9-9241-A65D-2212C9BF0A97}"/>
                </a:ext>
              </a:extLst>
            </p:cNvPr>
            <p:cNvSpPr txBox="1"/>
            <p:nvPr/>
          </p:nvSpPr>
          <p:spPr>
            <a:xfrm>
              <a:off x="2768510" y="1842686"/>
              <a:ext cx="1483253" cy="56853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nl-NL" dirty="0"/>
                <a:t>O</a:t>
              </a:r>
              <a:r>
                <a:rPr lang="nl-NL" sz="1800" kern="1200" dirty="0"/>
                <a:t>nderzoeken</a:t>
              </a:r>
            </a:p>
          </p:txBody>
        </p:sp>
      </p:grpSp>
      <p:grpSp>
        <p:nvGrpSpPr>
          <p:cNvPr id="31" name="Groep 30">
            <a:extLst>
              <a:ext uri="{FF2B5EF4-FFF2-40B4-BE49-F238E27FC236}">
                <a16:creationId xmlns:a16="http://schemas.microsoft.com/office/drawing/2014/main" id="{79303AE4-007C-BF4D-B7CD-BC880E67DE0F}"/>
              </a:ext>
            </a:extLst>
          </p:cNvPr>
          <p:cNvGrpSpPr/>
          <p:nvPr/>
        </p:nvGrpSpPr>
        <p:grpSpPr>
          <a:xfrm>
            <a:off x="6078201" y="2406815"/>
            <a:ext cx="1518629" cy="603908"/>
            <a:chOff x="4926335" y="3234119"/>
            <a:chExt cx="1518629" cy="603908"/>
          </a:xfrm>
          <a:solidFill>
            <a:srgbClr val="00587F"/>
          </a:solidFill>
        </p:grpSpPr>
        <p:sp>
          <p:nvSpPr>
            <p:cNvPr id="42" name="Afgeronde rechthoek 41">
              <a:extLst>
                <a:ext uri="{FF2B5EF4-FFF2-40B4-BE49-F238E27FC236}">
                  <a16:creationId xmlns:a16="http://schemas.microsoft.com/office/drawing/2014/main" id="{2695537A-B63F-B141-8438-1FB3C0BE951E}"/>
                </a:ext>
              </a:extLst>
            </p:cNvPr>
            <p:cNvSpPr/>
            <p:nvPr/>
          </p:nvSpPr>
          <p:spPr>
            <a:xfrm>
              <a:off x="4926335" y="3234119"/>
              <a:ext cx="1518629" cy="603908"/>
            </a:xfrm>
            <a:prstGeom prst="roundRect">
              <a:avLst>
                <a:gd name="adj" fmla="val 10000"/>
              </a:avLst>
            </a:prstGeom>
            <a:grpFill/>
          </p:spPr>
          <p:style>
            <a:lnRef idx="2">
              <a:schemeClr val="lt1">
                <a:hueOff val="0"/>
                <a:satOff val="0"/>
                <a:lumOff val="0"/>
                <a:alphaOff val="0"/>
              </a:schemeClr>
            </a:lnRef>
            <a:fillRef idx="1">
              <a:schemeClr val="accent3">
                <a:hueOff val="2312758"/>
                <a:satOff val="-12398"/>
                <a:lumOff val="-1667"/>
                <a:alphaOff val="0"/>
              </a:schemeClr>
            </a:fillRef>
            <a:effectRef idx="0">
              <a:schemeClr val="accent3">
                <a:hueOff val="2312758"/>
                <a:satOff val="-12398"/>
                <a:lumOff val="-1667"/>
                <a:alphaOff val="0"/>
              </a:schemeClr>
            </a:effectRef>
            <a:fontRef idx="minor">
              <a:schemeClr val="lt1"/>
            </a:fontRef>
          </p:style>
        </p:sp>
        <p:sp>
          <p:nvSpPr>
            <p:cNvPr id="43" name="Afgeronde rechthoek 11">
              <a:extLst>
                <a:ext uri="{FF2B5EF4-FFF2-40B4-BE49-F238E27FC236}">
                  <a16:creationId xmlns:a16="http://schemas.microsoft.com/office/drawing/2014/main" id="{973B3177-8AC9-B741-B773-427F5024E0DA}"/>
                </a:ext>
              </a:extLst>
            </p:cNvPr>
            <p:cNvSpPr txBox="1"/>
            <p:nvPr/>
          </p:nvSpPr>
          <p:spPr>
            <a:xfrm>
              <a:off x="4944023" y="3251807"/>
              <a:ext cx="1483253" cy="56853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nl-NL" sz="1800" kern="1200" dirty="0"/>
                <a:t>Onderbreken</a:t>
              </a:r>
            </a:p>
          </p:txBody>
        </p:sp>
      </p:grpSp>
      <p:grpSp>
        <p:nvGrpSpPr>
          <p:cNvPr id="36" name="Groep 35">
            <a:extLst>
              <a:ext uri="{FF2B5EF4-FFF2-40B4-BE49-F238E27FC236}">
                <a16:creationId xmlns:a16="http://schemas.microsoft.com/office/drawing/2014/main" id="{8359AB83-0989-8A40-8FF9-E29B1D9CDDA6}"/>
              </a:ext>
            </a:extLst>
          </p:cNvPr>
          <p:cNvGrpSpPr/>
          <p:nvPr/>
        </p:nvGrpSpPr>
        <p:grpSpPr>
          <a:xfrm>
            <a:off x="7952097" y="2409839"/>
            <a:ext cx="1518629" cy="603908"/>
            <a:chOff x="7213958" y="1824998"/>
            <a:chExt cx="1518629" cy="603908"/>
          </a:xfrm>
          <a:solidFill>
            <a:schemeClr val="accent3"/>
          </a:solidFill>
        </p:grpSpPr>
        <p:sp>
          <p:nvSpPr>
            <p:cNvPr id="40" name="Afgeronde rechthoek 39">
              <a:extLst>
                <a:ext uri="{FF2B5EF4-FFF2-40B4-BE49-F238E27FC236}">
                  <a16:creationId xmlns:a16="http://schemas.microsoft.com/office/drawing/2014/main" id="{094DB469-BF39-AE4D-92A1-45BDE2B72D5A}"/>
                </a:ext>
              </a:extLst>
            </p:cNvPr>
            <p:cNvSpPr/>
            <p:nvPr/>
          </p:nvSpPr>
          <p:spPr>
            <a:xfrm>
              <a:off x="7213958" y="1824998"/>
              <a:ext cx="1518629" cy="603908"/>
            </a:xfrm>
            <a:prstGeom prst="roundRect">
              <a:avLst>
                <a:gd name="adj" fmla="val 10000"/>
              </a:avLst>
            </a:prstGeom>
            <a:grpFill/>
          </p:spPr>
          <p:style>
            <a:lnRef idx="2">
              <a:schemeClr val="lt1">
                <a:hueOff val="0"/>
                <a:satOff val="0"/>
                <a:lumOff val="0"/>
                <a:alphaOff val="0"/>
              </a:schemeClr>
            </a:lnRef>
            <a:fillRef idx="1">
              <a:schemeClr val="accent3">
                <a:hueOff val="3469137"/>
                <a:satOff val="-18597"/>
                <a:lumOff val="-2501"/>
                <a:alphaOff val="0"/>
              </a:schemeClr>
            </a:fillRef>
            <a:effectRef idx="0">
              <a:schemeClr val="accent3">
                <a:hueOff val="3469137"/>
                <a:satOff val="-18597"/>
                <a:lumOff val="-2501"/>
                <a:alphaOff val="0"/>
              </a:schemeClr>
            </a:effectRef>
            <a:fontRef idx="minor">
              <a:schemeClr val="lt1"/>
            </a:fontRef>
          </p:style>
        </p:sp>
        <p:sp>
          <p:nvSpPr>
            <p:cNvPr id="41" name="Afgeronde rechthoek 14">
              <a:extLst>
                <a:ext uri="{FF2B5EF4-FFF2-40B4-BE49-F238E27FC236}">
                  <a16:creationId xmlns:a16="http://schemas.microsoft.com/office/drawing/2014/main" id="{AC3FC386-439D-054F-BF9C-BF951D270868}"/>
                </a:ext>
              </a:extLst>
            </p:cNvPr>
            <p:cNvSpPr txBox="1"/>
            <p:nvPr/>
          </p:nvSpPr>
          <p:spPr>
            <a:xfrm>
              <a:off x="7231646" y="1842686"/>
              <a:ext cx="1483253" cy="56853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nl-NL" dirty="0"/>
                <a:t>E</a:t>
              </a:r>
              <a:r>
                <a:rPr lang="nl-NL" sz="1800" kern="1200" dirty="0"/>
                <a:t>valueren</a:t>
              </a:r>
            </a:p>
          </p:txBody>
        </p:sp>
      </p:grpSp>
      <p:grpSp>
        <p:nvGrpSpPr>
          <p:cNvPr id="37" name="Groep 36">
            <a:extLst>
              <a:ext uri="{FF2B5EF4-FFF2-40B4-BE49-F238E27FC236}">
                <a16:creationId xmlns:a16="http://schemas.microsoft.com/office/drawing/2014/main" id="{949F45ED-467C-7745-88D3-814A6103BCE9}"/>
              </a:ext>
            </a:extLst>
          </p:cNvPr>
          <p:cNvGrpSpPr/>
          <p:nvPr/>
        </p:nvGrpSpPr>
        <p:grpSpPr>
          <a:xfrm>
            <a:off x="9825993" y="2415769"/>
            <a:ext cx="1518629" cy="603908"/>
            <a:chOff x="9389471" y="3234751"/>
            <a:chExt cx="1518629" cy="603908"/>
          </a:xfrm>
          <a:solidFill>
            <a:schemeClr val="accent5"/>
          </a:solidFill>
        </p:grpSpPr>
        <p:sp>
          <p:nvSpPr>
            <p:cNvPr id="38" name="Afgeronde rechthoek 37">
              <a:extLst>
                <a:ext uri="{FF2B5EF4-FFF2-40B4-BE49-F238E27FC236}">
                  <a16:creationId xmlns:a16="http://schemas.microsoft.com/office/drawing/2014/main" id="{F46051C0-01A2-834B-B639-F5505AC29866}"/>
                </a:ext>
              </a:extLst>
            </p:cNvPr>
            <p:cNvSpPr/>
            <p:nvPr/>
          </p:nvSpPr>
          <p:spPr>
            <a:xfrm>
              <a:off x="9389471" y="3234751"/>
              <a:ext cx="1518629" cy="603908"/>
            </a:xfrm>
            <a:prstGeom prst="roundRect">
              <a:avLst>
                <a:gd name="adj" fmla="val 10000"/>
              </a:avLst>
            </a:prstGeom>
            <a:grpFill/>
          </p:spPr>
          <p:style>
            <a:lnRef idx="2">
              <a:schemeClr val="lt1">
                <a:hueOff val="0"/>
                <a:satOff val="0"/>
                <a:lumOff val="0"/>
                <a:alphaOff val="0"/>
              </a:schemeClr>
            </a:lnRef>
            <a:fillRef idx="1">
              <a:schemeClr val="accent3">
                <a:hueOff val="4625516"/>
                <a:satOff val="-24796"/>
                <a:lumOff val="-3334"/>
                <a:alphaOff val="0"/>
              </a:schemeClr>
            </a:fillRef>
            <a:effectRef idx="0">
              <a:schemeClr val="accent3">
                <a:hueOff val="4625516"/>
                <a:satOff val="-24796"/>
                <a:lumOff val="-3334"/>
                <a:alphaOff val="0"/>
              </a:schemeClr>
            </a:effectRef>
            <a:fontRef idx="minor">
              <a:schemeClr val="lt1"/>
            </a:fontRef>
          </p:style>
        </p:sp>
        <p:sp>
          <p:nvSpPr>
            <p:cNvPr id="39" name="Afgeronde rechthoek 16">
              <a:extLst>
                <a:ext uri="{FF2B5EF4-FFF2-40B4-BE49-F238E27FC236}">
                  <a16:creationId xmlns:a16="http://schemas.microsoft.com/office/drawing/2014/main" id="{C0669EE3-3897-6A4E-AB05-1CFFB628E069}"/>
                </a:ext>
              </a:extLst>
            </p:cNvPr>
            <p:cNvSpPr txBox="1"/>
            <p:nvPr/>
          </p:nvSpPr>
          <p:spPr>
            <a:xfrm>
              <a:off x="9407159" y="3252439"/>
              <a:ext cx="1483253" cy="56853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nl-NL" dirty="0"/>
                <a:t>O</a:t>
              </a:r>
              <a:r>
                <a:rPr lang="nl-NL" sz="1800" kern="1200" dirty="0"/>
                <a:t>nderhouden</a:t>
              </a:r>
            </a:p>
          </p:txBody>
        </p:sp>
      </p:grpSp>
      <p:sp>
        <p:nvSpPr>
          <p:cNvPr id="58" name="Afgeronde rechthoek 8">
            <a:extLst>
              <a:ext uri="{FF2B5EF4-FFF2-40B4-BE49-F238E27FC236}">
                <a16:creationId xmlns:a16="http://schemas.microsoft.com/office/drawing/2014/main" id="{0E287CB5-9EF4-C840-948A-F34C7D0A2A4F}"/>
              </a:ext>
            </a:extLst>
          </p:cNvPr>
          <p:cNvSpPr txBox="1"/>
          <p:nvPr/>
        </p:nvSpPr>
        <p:spPr>
          <a:xfrm>
            <a:off x="5939635" y="3429989"/>
            <a:ext cx="1799855" cy="2220797"/>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7145" tIns="17145" rIns="17145" bIns="17145" numCol="1" spcCol="1270" anchor="t" anchorCtr="0">
            <a:noAutofit/>
          </a:bodyPr>
          <a:lstStyle/>
          <a:p>
            <a:pPr marL="57150" lvl="1" indent="-57150" algn="l" defTabSz="400050">
              <a:lnSpc>
                <a:spcPct val="90000"/>
              </a:lnSpc>
              <a:spcBef>
                <a:spcPct val="0"/>
              </a:spcBef>
              <a:spcAft>
                <a:spcPct val="15000"/>
              </a:spcAft>
              <a:buChar char="•"/>
            </a:pPr>
            <a:r>
              <a:rPr lang="nl-NL" sz="1200" dirty="0">
                <a:solidFill>
                  <a:srgbClr val="00587F"/>
                </a:solidFill>
                <a:latin typeface="Source Sans Pro" panose="020B0503030403020204" pitchFamily="34" charset="0"/>
                <a:ea typeface="Source Sans Pro" panose="020B0503030403020204" pitchFamily="34" charset="0"/>
              </a:rPr>
              <a:t>Samen in Actie Bij Apathie onderbreken</a:t>
            </a:r>
          </a:p>
          <a:p>
            <a:pPr marL="57150" lvl="1" indent="-57150" algn="l" defTabSz="400050">
              <a:lnSpc>
                <a:spcPct val="90000"/>
              </a:lnSpc>
              <a:spcBef>
                <a:spcPct val="0"/>
              </a:spcBef>
              <a:spcAft>
                <a:spcPct val="15000"/>
              </a:spcAft>
              <a:buChar char="•"/>
            </a:pPr>
            <a:endParaRPr lang="nl-NL" sz="1200" dirty="0">
              <a:solidFill>
                <a:srgbClr val="00587F"/>
              </a:solidFill>
              <a:latin typeface="Source Sans Pro" panose="020B0503030403020204" pitchFamily="34" charset="0"/>
              <a:ea typeface="Source Sans Pro" panose="020B0503030403020204" pitchFamily="34" charset="0"/>
            </a:endParaRPr>
          </a:p>
          <a:p>
            <a:pPr marL="57150" lvl="1" indent="-57150" algn="l" defTabSz="400050">
              <a:lnSpc>
                <a:spcPct val="90000"/>
              </a:lnSpc>
              <a:spcBef>
                <a:spcPct val="0"/>
              </a:spcBef>
              <a:spcAft>
                <a:spcPct val="15000"/>
              </a:spcAft>
              <a:buChar char="•"/>
            </a:pPr>
            <a:r>
              <a:rPr lang="nl-NL" sz="1200" dirty="0">
                <a:solidFill>
                  <a:srgbClr val="00587F"/>
                </a:solidFill>
                <a:latin typeface="Source Sans Pro" panose="020B0503030403020204" pitchFamily="34" charset="0"/>
                <a:ea typeface="Source Sans Pro" panose="020B0503030403020204" pitchFamily="34" charset="0"/>
              </a:rPr>
              <a:t>Naaste(n) en medewerker(s)</a:t>
            </a:r>
          </a:p>
          <a:p>
            <a:pPr marL="57150" lvl="1" indent="-57150" algn="l" defTabSz="400050">
              <a:lnSpc>
                <a:spcPct val="90000"/>
              </a:lnSpc>
              <a:spcBef>
                <a:spcPct val="0"/>
              </a:spcBef>
              <a:spcAft>
                <a:spcPct val="15000"/>
              </a:spcAft>
              <a:buChar char="•"/>
            </a:pPr>
            <a:endParaRPr lang="nl-NL" sz="1200" dirty="0">
              <a:solidFill>
                <a:srgbClr val="00587F"/>
              </a:solidFill>
              <a:latin typeface="Source Sans Pro" panose="020B0503030403020204" pitchFamily="34" charset="0"/>
              <a:ea typeface="Source Sans Pro" panose="020B0503030403020204" pitchFamily="34" charset="0"/>
            </a:endParaRPr>
          </a:p>
          <a:p>
            <a:pPr marL="57150" lvl="1" indent="-57150" defTabSz="400050">
              <a:lnSpc>
                <a:spcPct val="90000"/>
              </a:lnSpc>
              <a:spcBef>
                <a:spcPct val="0"/>
              </a:spcBef>
              <a:spcAft>
                <a:spcPct val="15000"/>
              </a:spcAft>
              <a:buFontTx/>
              <a:buChar char="•"/>
            </a:pPr>
            <a:r>
              <a:rPr lang="nl-NL" sz="1200" i="1" dirty="0">
                <a:solidFill>
                  <a:srgbClr val="00587F"/>
                </a:solidFill>
                <a:latin typeface="Source Sans Pro" panose="020B0503030403020204" pitchFamily="34" charset="0"/>
                <a:ea typeface="Source Sans Pro" panose="020B0503030403020204" pitchFamily="34" charset="0"/>
              </a:rPr>
              <a:t>Handreiking Bewonersbespreking</a:t>
            </a:r>
          </a:p>
          <a:p>
            <a:pPr marL="57150" lvl="1" indent="-57150" algn="l" defTabSz="400050">
              <a:lnSpc>
                <a:spcPct val="90000"/>
              </a:lnSpc>
              <a:spcBef>
                <a:spcPct val="0"/>
              </a:spcBef>
              <a:spcAft>
                <a:spcPct val="15000"/>
              </a:spcAft>
              <a:buChar char="•"/>
            </a:pPr>
            <a:r>
              <a:rPr lang="nl-NL" sz="1200" i="1" dirty="0">
                <a:solidFill>
                  <a:srgbClr val="00587F"/>
                </a:solidFill>
                <a:latin typeface="Source Sans Pro" panose="020B0503030403020204" pitchFamily="34" charset="0"/>
                <a:ea typeface="Source Sans Pro" panose="020B0503030403020204" pitchFamily="34" charset="0"/>
              </a:rPr>
              <a:t>Plezierige Activiteiten Plan Apathie </a:t>
            </a:r>
          </a:p>
          <a:p>
            <a:pPr marL="57150" lvl="1" indent="-57150" algn="l" defTabSz="400050">
              <a:lnSpc>
                <a:spcPct val="90000"/>
              </a:lnSpc>
              <a:spcBef>
                <a:spcPct val="0"/>
              </a:spcBef>
              <a:spcAft>
                <a:spcPct val="15000"/>
              </a:spcAft>
              <a:buChar char="•"/>
            </a:pPr>
            <a:r>
              <a:rPr lang="nl-NL" sz="1200" i="1" dirty="0">
                <a:solidFill>
                  <a:srgbClr val="00587F"/>
                </a:solidFill>
                <a:latin typeface="Source Sans Pro" panose="020B0503030403020204" pitchFamily="34" charset="0"/>
                <a:ea typeface="Source Sans Pro" panose="020B0503030403020204" pitchFamily="34" charset="0"/>
              </a:rPr>
              <a:t>Activiteitenblad  Apathie</a:t>
            </a:r>
          </a:p>
          <a:p>
            <a:pPr marL="57150" lvl="1" indent="-57150" algn="l" defTabSz="400050">
              <a:lnSpc>
                <a:spcPct val="90000"/>
              </a:lnSpc>
              <a:spcBef>
                <a:spcPct val="0"/>
              </a:spcBef>
              <a:spcAft>
                <a:spcPct val="15000"/>
              </a:spcAft>
              <a:buChar char="•"/>
            </a:pPr>
            <a:r>
              <a:rPr lang="nl-NL" sz="1200" i="1" dirty="0">
                <a:solidFill>
                  <a:srgbClr val="00587F"/>
                </a:solidFill>
                <a:latin typeface="Source Sans Pro" panose="020B0503030403020204" pitchFamily="34" charset="0"/>
                <a:ea typeface="Source Sans Pro" panose="020B0503030403020204" pitchFamily="34" charset="0"/>
              </a:rPr>
              <a:t>Module ‘Actieve Tijd’</a:t>
            </a:r>
          </a:p>
        </p:txBody>
      </p:sp>
      <p:sp>
        <p:nvSpPr>
          <p:cNvPr id="6" name="Pijl links 5">
            <a:extLst>
              <a:ext uri="{FF2B5EF4-FFF2-40B4-BE49-F238E27FC236}">
                <a16:creationId xmlns:a16="http://schemas.microsoft.com/office/drawing/2014/main" id="{243A7A64-2613-F24C-AB61-3A254FD03D38}"/>
              </a:ext>
            </a:extLst>
          </p:cNvPr>
          <p:cNvSpPr/>
          <p:nvPr/>
        </p:nvSpPr>
        <p:spPr>
          <a:xfrm>
            <a:off x="3842245" y="2598181"/>
            <a:ext cx="280189" cy="211075"/>
          </a:xfrm>
          <a:prstGeom prst="rightArrow">
            <a:avLst/>
          </a:prstGeom>
          <a:solidFill>
            <a:srgbClr val="0058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4" name="Pijl links 63">
            <a:extLst>
              <a:ext uri="{FF2B5EF4-FFF2-40B4-BE49-F238E27FC236}">
                <a16:creationId xmlns:a16="http://schemas.microsoft.com/office/drawing/2014/main" id="{F9CB04CF-15B8-1542-B25A-C9A0CC3F81F7}"/>
              </a:ext>
            </a:extLst>
          </p:cNvPr>
          <p:cNvSpPr/>
          <p:nvPr/>
        </p:nvSpPr>
        <p:spPr>
          <a:xfrm>
            <a:off x="5746615" y="2602787"/>
            <a:ext cx="280189" cy="211075"/>
          </a:xfrm>
          <a:prstGeom prst="rightArrow">
            <a:avLst/>
          </a:prstGeom>
          <a:solidFill>
            <a:srgbClr val="0058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6" name="Pijl links 65">
            <a:extLst>
              <a:ext uri="{FF2B5EF4-FFF2-40B4-BE49-F238E27FC236}">
                <a16:creationId xmlns:a16="http://schemas.microsoft.com/office/drawing/2014/main" id="{1B1FF3E5-F1C9-2048-9CBB-C948B8372310}"/>
              </a:ext>
            </a:extLst>
          </p:cNvPr>
          <p:cNvSpPr/>
          <p:nvPr/>
        </p:nvSpPr>
        <p:spPr>
          <a:xfrm>
            <a:off x="7651805" y="2607393"/>
            <a:ext cx="280189" cy="211075"/>
          </a:xfrm>
          <a:prstGeom prst="rightArrow">
            <a:avLst/>
          </a:prstGeom>
          <a:solidFill>
            <a:srgbClr val="0058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7" name="Pijl links 66">
            <a:extLst>
              <a:ext uri="{FF2B5EF4-FFF2-40B4-BE49-F238E27FC236}">
                <a16:creationId xmlns:a16="http://schemas.microsoft.com/office/drawing/2014/main" id="{F039D23A-30C9-814A-AFEB-53DF4F833816}"/>
              </a:ext>
            </a:extLst>
          </p:cNvPr>
          <p:cNvSpPr/>
          <p:nvPr/>
        </p:nvSpPr>
        <p:spPr>
          <a:xfrm>
            <a:off x="9521144" y="2609077"/>
            <a:ext cx="280189" cy="211075"/>
          </a:xfrm>
          <a:prstGeom prst="rightArrow">
            <a:avLst/>
          </a:prstGeom>
          <a:solidFill>
            <a:srgbClr val="0058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8" name="Afbeelding 7">
            <a:extLst>
              <a:ext uri="{FF2B5EF4-FFF2-40B4-BE49-F238E27FC236}">
                <a16:creationId xmlns:a16="http://schemas.microsoft.com/office/drawing/2014/main" id="{8D0FE99D-3E7C-4348-A9A7-51F47647019D}"/>
              </a:ext>
            </a:extLst>
          </p:cNvPr>
          <p:cNvPicPr>
            <a:picLocks noChangeAspect="1"/>
          </p:cNvPicPr>
          <p:nvPr/>
        </p:nvPicPr>
        <p:blipFill>
          <a:blip r:embed="rId5"/>
          <a:stretch>
            <a:fillRect/>
          </a:stretch>
        </p:blipFill>
        <p:spPr>
          <a:xfrm>
            <a:off x="2535423" y="1317550"/>
            <a:ext cx="835780" cy="1114373"/>
          </a:xfrm>
          <a:prstGeom prst="rect">
            <a:avLst/>
          </a:prstGeom>
        </p:spPr>
      </p:pic>
      <p:pic>
        <p:nvPicPr>
          <p:cNvPr id="5" name="Afbeelding 4">
            <a:extLst>
              <a:ext uri="{FF2B5EF4-FFF2-40B4-BE49-F238E27FC236}">
                <a16:creationId xmlns:a16="http://schemas.microsoft.com/office/drawing/2014/main" id="{89BBA000-80A6-1349-93CC-CB8729A5B59D}"/>
              </a:ext>
            </a:extLst>
          </p:cNvPr>
          <p:cNvPicPr>
            <a:picLocks noChangeAspect="1"/>
          </p:cNvPicPr>
          <p:nvPr/>
        </p:nvPicPr>
        <p:blipFill>
          <a:blip r:embed="rId6"/>
          <a:stretch>
            <a:fillRect/>
          </a:stretch>
        </p:blipFill>
        <p:spPr>
          <a:xfrm>
            <a:off x="4693039" y="1324078"/>
            <a:ext cx="504113" cy="1098514"/>
          </a:xfrm>
          <a:prstGeom prst="rect">
            <a:avLst/>
          </a:prstGeom>
        </p:spPr>
      </p:pic>
      <p:pic>
        <p:nvPicPr>
          <p:cNvPr id="10" name="Afbeelding 9">
            <a:extLst>
              <a:ext uri="{FF2B5EF4-FFF2-40B4-BE49-F238E27FC236}">
                <a16:creationId xmlns:a16="http://schemas.microsoft.com/office/drawing/2014/main" id="{533C7845-4F35-2F48-BB48-FED0B9F0554B}"/>
              </a:ext>
            </a:extLst>
          </p:cNvPr>
          <p:cNvPicPr>
            <a:picLocks noChangeAspect="1"/>
          </p:cNvPicPr>
          <p:nvPr/>
        </p:nvPicPr>
        <p:blipFill>
          <a:blip r:embed="rId7"/>
          <a:stretch>
            <a:fillRect/>
          </a:stretch>
        </p:blipFill>
        <p:spPr>
          <a:xfrm>
            <a:off x="10106331" y="1543554"/>
            <a:ext cx="819817" cy="907031"/>
          </a:xfrm>
          <a:prstGeom prst="rect">
            <a:avLst/>
          </a:prstGeom>
        </p:spPr>
      </p:pic>
      <p:pic>
        <p:nvPicPr>
          <p:cNvPr id="12" name="Afbeelding 11">
            <a:extLst>
              <a:ext uri="{FF2B5EF4-FFF2-40B4-BE49-F238E27FC236}">
                <a16:creationId xmlns:a16="http://schemas.microsoft.com/office/drawing/2014/main" id="{CDE824B6-54BB-A44B-8510-7ECBF0FDCE34}"/>
              </a:ext>
            </a:extLst>
          </p:cNvPr>
          <p:cNvPicPr>
            <a:picLocks noChangeAspect="1"/>
          </p:cNvPicPr>
          <p:nvPr/>
        </p:nvPicPr>
        <p:blipFill>
          <a:blip r:embed="rId8"/>
          <a:stretch>
            <a:fillRect/>
          </a:stretch>
        </p:blipFill>
        <p:spPr>
          <a:xfrm>
            <a:off x="222944" y="5349240"/>
            <a:ext cx="1974371" cy="1521071"/>
          </a:xfrm>
          <a:prstGeom prst="rect">
            <a:avLst/>
          </a:prstGeom>
        </p:spPr>
      </p:pic>
      <p:pic>
        <p:nvPicPr>
          <p:cNvPr id="16" name="Afbeelding 15">
            <a:extLst>
              <a:ext uri="{FF2B5EF4-FFF2-40B4-BE49-F238E27FC236}">
                <a16:creationId xmlns:a16="http://schemas.microsoft.com/office/drawing/2014/main" id="{C1AE7AB3-E679-5E4C-ADB7-66482711C323}"/>
              </a:ext>
            </a:extLst>
          </p:cNvPr>
          <p:cNvPicPr>
            <a:picLocks noChangeAspect="1"/>
          </p:cNvPicPr>
          <p:nvPr/>
        </p:nvPicPr>
        <p:blipFill>
          <a:blip r:embed="rId9"/>
          <a:stretch>
            <a:fillRect/>
          </a:stretch>
        </p:blipFill>
        <p:spPr>
          <a:xfrm>
            <a:off x="8057248" y="1548329"/>
            <a:ext cx="1309061" cy="875847"/>
          </a:xfrm>
          <a:prstGeom prst="rect">
            <a:avLst/>
          </a:prstGeom>
        </p:spPr>
      </p:pic>
      <p:pic>
        <p:nvPicPr>
          <p:cNvPr id="4" name="Afbeelding 3">
            <a:extLst>
              <a:ext uri="{FF2B5EF4-FFF2-40B4-BE49-F238E27FC236}">
                <a16:creationId xmlns:a16="http://schemas.microsoft.com/office/drawing/2014/main" id="{8D87829E-8E8E-944B-A234-C7D3D8AEA730}"/>
              </a:ext>
            </a:extLst>
          </p:cNvPr>
          <p:cNvPicPr>
            <a:picLocks noChangeAspect="1"/>
          </p:cNvPicPr>
          <p:nvPr/>
        </p:nvPicPr>
        <p:blipFill>
          <a:blip r:embed="rId10"/>
          <a:stretch>
            <a:fillRect/>
          </a:stretch>
        </p:blipFill>
        <p:spPr>
          <a:xfrm>
            <a:off x="6219701" y="5650787"/>
            <a:ext cx="1078203" cy="968820"/>
          </a:xfrm>
          <a:prstGeom prst="rect">
            <a:avLst/>
          </a:prstGeom>
        </p:spPr>
      </p:pic>
      <p:sp>
        <p:nvSpPr>
          <p:cNvPr id="49" name="Afgeronde rechthoek 10">
            <a:extLst>
              <a:ext uri="{FF2B5EF4-FFF2-40B4-BE49-F238E27FC236}">
                <a16:creationId xmlns:a16="http://schemas.microsoft.com/office/drawing/2014/main" id="{8EBC98CD-D3F3-41C0-8D66-CB6D3A42FA7E}"/>
              </a:ext>
            </a:extLst>
          </p:cNvPr>
          <p:cNvSpPr txBox="1"/>
          <p:nvPr/>
        </p:nvSpPr>
        <p:spPr>
          <a:xfrm>
            <a:off x="7969785" y="3429989"/>
            <a:ext cx="1822187" cy="310143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7145" tIns="17145" rIns="17145" bIns="17145" numCol="1" spcCol="1270" anchor="t" anchorCtr="0">
            <a:noAutofit/>
          </a:bodyPr>
          <a:lstStyle/>
          <a:p>
            <a:pPr marL="57150" lvl="1" indent="-57150" algn="l" defTabSz="400050">
              <a:lnSpc>
                <a:spcPct val="90000"/>
              </a:lnSpc>
              <a:spcBef>
                <a:spcPct val="0"/>
              </a:spcBef>
              <a:spcAft>
                <a:spcPct val="15000"/>
              </a:spcAft>
              <a:buChar char="•"/>
            </a:pPr>
            <a:r>
              <a:rPr lang="nl-NL" sz="1200" dirty="0">
                <a:solidFill>
                  <a:schemeClr val="bg1">
                    <a:lumMod val="75000"/>
                  </a:schemeClr>
                </a:solidFill>
                <a:latin typeface="Source Sans Pro" panose="020B0503030403020204" pitchFamily="34" charset="0"/>
                <a:ea typeface="Source Sans Pro" panose="020B0503030403020204" pitchFamily="34" charset="0"/>
              </a:rPr>
              <a:t>Effect Samen in Actie bij Apathie evalueren</a:t>
            </a:r>
          </a:p>
          <a:p>
            <a:pPr marL="57150" lvl="1" indent="-57150" algn="l" defTabSz="400050">
              <a:lnSpc>
                <a:spcPct val="90000"/>
              </a:lnSpc>
              <a:spcBef>
                <a:spcPct val="0"/>
              </a:spcBef>
              <a:spcAft>
                <a:spcPct val="15000"/>
              </a:spcAft>
              <a:buChar char="•"/>
            </a:pPr>
            <a:r>
              <a:rPr lang="nl-NL" sz="1200" dirty="0">
                <a:solidFill>
                  <a:schemeClr val="bg1">
                    <a:lumMod val="75000"/>
                  </a:schemeClr>
                </a:solidFill>
                <a:latin typeface="Source Sans Pro" panose="020B0503030403020204" pitchFamily="34" charset="0"/>
                <a:ea typeface="Source Sans Pro" panose="020B0503030403020204" pitchFamily="34" charset="0"/>
              </a:rPr>
              <a:t>Succesmomenten vieren en uitbouwen</a:t>
            </a:r>
          </a:p>
          <a:p>
            <a:pPr marL="57150" lvl="1" indent="-57150" algn="l" defTabSz="400050">
              <a:lnSpc>
                <a:spcPct val="90000"/>
              </a:lnSpc>
              <a:spcBef>
                <a:spcPct val="0"/>
              </a:spcBef>
              <a:spcAft>
                <a:spcPct val="15000"/>
              </a:spcAft>
              <a:buChar char="•"/>
            </a:pPr>
            <a:r>
              <a:rPr lang="nl-NL" sz="1200" dirty="0">
                <a:solidFill>
                  <a:schemeClr val="bg1">
                    <a:lumMod val="75000"/>
                  </a:schemeClr>
                </a:solidFill>
                <a:latin typeface="Source Sans Pro" panose="020B0503030403020204" pitchFamily="34" charset="0"/>
                <a:ea typeface="Source Sans Pro" panose="020B0503030403020204" pitchFamily="34" charset="0"/>
              </a:rPr>
              <a:t>Waar nodig afspraken bijstellen</a:t>
            </a:r>
          </a:p>
          <a:p>
            <a:pPr marL="57150" lvl="1" indent="-57150" algn="l" defTabSz="400050">
              <a:lnSpc>
                <a:spcPct val="90000"/>
              </a:lnSpc>
              <a:spcBef>
                <a:spcPct val="0"/>
              </a:spcBef>
              <a:spcAft>
                <a:spcPct val="15000"/>
              </a:spcAft>
              <a:buChar char="•"/>
            </a:pPr>
            <a:endParaRPr lang="nl-NL" sz="1200" dirty="0">
              <a:solidFill>
                <a:schemeClr val="bg1">
                  <a:lumMod val="75000"/>
                </a:schemeClr>
              </a:solidFill>
              <a:latin typeface="Source Sans Pro" panose="020B0503030403020204" pitchFamily="34" charset="0"/>
              <a:ea typeface="Source Sans Pro" panose="020B0503030403020204" pitchFamily="34" charset="0"/>
            </a:endParaRPr>
          </a:p>
          <a:p>
            <a:pPr marL="57150" lvl="1" indent="-57150" algn="l" defTabSz="400050">
              <a:lnSpc>
                <a:spcPct val="90000"/>
              </a:lnSpc>
              <a:spcBef>
                <a:spcPct val="0"/>
              </a:spcBef>
              <a:spcAft>
                <a:spcPct val="15000"/>
              </a:spcAft>
              <a:buChar char="•"/>
            </a:pPr>
            <a:r>
              <a:rPr lang="nl-NL" sz="1200" dirty="0">
                <a:solidFill>
                  <a:schemeClr val="bg1">
                    <a:lumMod val="75000"/>
                  </a:schemeClr>
                </a:solidFill>
                <a:latin typeface="Source Sans Pro" panose="020B0503030403020204" pitchFamily="34" charset="0"/>
                <a:ea typeface="Source Sans Pro" panose="020B0503030403020204" pitchFamily="34" charset="0"/>
              </a:rPr>
              <a:t>Naaste(n) en medewerker(s)</a:t>
            </a:r>
          </a:p>
          <a:p>
            <a:pPr marL="57150" lvl="1" indent="-57150" algn="l" defTabSz="400050">
              <a:lnSpc>
                <a:spcPct val="90000"/>
              </a:lnSpc>
              <a:spcBef>
                <a:spcPct val="0"/>
              </a:spcBef>
              <a:spcAft>
                <a:spcPct val="15000"/>
              </a:spcAft>
              <a:buChar char="•"/>
            </a:pPr>
            <a:endParaRPr lang="nl-NL" sz="1200" dirty="0">
              <a:solidFill>
                <a:schemeClr val="bg1">
                  <a:lumMod val="75000"/>
                </a:schemeClr>
              </a:solidFill>
              <a:latin typeface="Source Sans Pro" panose="020B0503030403020204" pitchFamily="34" charset="0"/>
              <a:ea typeface="Source Sans Pro" panose="020B0503030403020204" pitchFamily="34" charset="0"/>
            </a:endParaRPr>
          </a:p>
          <a:p>
            <a:pPr marL="57150" lvl="1" indent="-57150" algn="l" defTabSz="400050">
              <a:lnSpc>
                <a:spcPct val="90000"/>
              </a:lnSpc>
              <a:spcBef>
                <a:spcPct val="0"/>
              </a:spcBef>
              <a:spcAft>
                <a:spcPct val="15000"/>
              </a:spcAft>
              <a:buChar char="•"/>
            </a:pPr>
            <a:r>
              <a:rPr lang="nl-NL" sz="1200" i="1" dirty="0">
                <a:solidFill>
                  <a:schemeClr val="bg1">
                    <a:lumMod val="75000"/>
                  </a:schemeClr>
                </a:solidFill>
                <a:latin typeface="Source Sans Pro" panose="020B0503030403020204" pitchFamily="34" charset="0"/>
                <a:ea typeface="Source Sans Pro" panose="020B0503030403020204" pitchFamily="34" charset="0"/>
              </a:rPr>
              <a:t>Plezierige Activiteiten Plan Apathie</a:t>
            </a:r>
            <a:endParaRPr lang="nl-NL" sz="1200" dirty="0">
              <a:solidFill>
                <a:schemeClr val="bg1">
                  <a:lumMod val="75000"/>
                </a:schemeClr>
              </a:solidFill>
              <a:latin typeface="Source Sans Pro" panose="020B0503030403020204" pitchFamily="34" charset="0"/>
              <a:ea typeface="Source Sans Pro" panose="020B0503030403020204" pitchFamily="34" charset="0"/>
            </a:endParaRPr>
          </a:p>
          <a:p>
            <a:pPr marL="57150" lvl="1" indent="-57150" algn="l" defTabSz="400050">
              <a:lnSpc>
                <a:spcPct val="90000"/>
              </a:lnSpc>
              <a:spcBef>
                <a:spcPct val="0"/>
              </a:spcBef>
              <a:spcAft>
                <a:spcPct val="15000"/>
              </a:spcAft>
              <a:buChar char="•"/>
            </a:pPr>
            <a:r>
              <a:rPr lang="nl-NL" sz="1200" i="1" dirty="0">
                <a:solidFill>
                  <a:schemeClr val="bg1">
                    <a:lumMod val="75000"/>
                  </a:schemeClr>
                </a:solidFill>
                <a:latin typeface="Source Sans Pro" panose="020B0503030403020204" pitchFamily="34" charset="0"/>
                <a:ea typeface="Source Sans Pro" panose="020B0503030403020204" pitchFamily="34" charset="0"/>
              </a:rPr>
              <a:t>Activiteitenblad Apathie</a:t>
            </a:r>
          </a:p>
          <a:p>
            <a:pPr marL="57150" lvl="1" indent="-57150" algn="l" defTabSz="400050">
              <a:lnSpc>
                <a:spcPct val="90000"/>
              </a:lnSpc>
              <a:spcBef>
                <a:spcPct val="0"/>
              </a:spcBef>
              <a:spcAft>
                <a:spcPct val="15000"/>
              </a:spcAft>
              <a:buChar char="•"/>
            </a:pPr>
            <a:r>
              <a:rPr lang="nl-NL" sz="1200" i="1" dirty="0">
                <a:solidFill>
                  <a:schemeClr val="bg1">
                    <a:lumMod val="75000"/>
                  </a:schemeClr>
                </a:solidFill>
                <a:latin typeface="Source Sans Pro" panose="020B0503030403020204" pitchFamily="34" charset="0"/>
                <a:ea typeface="Source Sans Pro" panose="020B0503030403020204" pitchFamily="34" charset="0"/>
              </a:rPr>
              <a:t>Praatplaat Apathie</a:t>
            </a:r>
          </a:p>
        </p:txBody>
      </p:sp>
      <p:sp>
        <p:nvSpPr>
          <p:cNvPr id="48" name="Afgeronde rechthoek 4">
            <a:extLst>
              <a:ext uri="{FF2B5EF4-FFF2-40B4-BE49-F238E27FC236}">
                <a16:creationId xmlns:a16="http://schemas.microsoft.com/office/drawing/2014/main" id="{066A2F0A-8C46-4F60-B68A-F95FE6144A1D}"/>
              </a:ext>
            </a:extLst>
          </p:cNvPr>
          <p:cNvSpPr txBox="1"/>
          <p:nvPr/>
        </p:nvSpPr>
        <p:spPr>
          <a:xfrm>
            <a:off x="2274398" y="3429992"/>
            <a:ext cx="1643601" cy="237285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7145" tIns="17145" rIns="17145" bIns="17145" numCol="1" spcCol="1270" anchor="t" anchorCtr="0">
            <a:noAutofit/>
          </a:bodyPr>
          <a:lstStyle/>
          <a:p>
            <a:pPr marL="57150" lvl="1" indent="-57150" defTabSz="400050">
              <a:lnSpc>
                <a:spcPct val="90000"/>
              </a:lnSpc>
              <a:spcBef>
                <a:spcPct val="0"/>
              </a:spcBef>
              <a:spcAft>
                <a:spcPct val="15000"/>
              </a:spcAft>
              <a:buChar char="•"/>
            </a:pPr>
            <a:r>
              <a:rPr lang="nl-NL" sz="1200" dirty="0">
                <a:solidFill>
                  <a:schemeClr val="bg1">
                    <a:lumMod val="75000"/>
                  </a:schemeClr>
                </a:solidFill>
                <a:latin typeface="Source Sans Pro" panose="020B0503030403020204" pitchFamily="34" charset="0"/>
                <a:ea typeface="Source Sans Pro" panose="020B0503030403020204" pitchFamily="34" charset="0"/>
              </a:rPr>
              <a:t>Kennis en bewustzijn van apathie vergroten</a:t>
            </a:r>
          </a:p>
          <a:p>
            <a:pPr marL="57150" lvl="1" indent="-57150" defTabSz="400050">
              <a:lnSpc>
                <a:spcPct val="90000"/>
              </a:lnSpc>
              <a:spcBef>
                <a:spcPct val="0"/>
              </a:spcBef>
              <a:spcAft>
                <a:spcPct val="15000"/>
              </a:spcAft>
              <a:buChar char="•"/>
            </a:pPr>
            <a:r>
              <a:rPr lang="nl-NL" sz="1200" dirty="0">
                <a:solidFill>
                  <a:schemeClr val="bg1">
                    <a:lumMod val="75000"/>
                  </a:schemeClr>
                </a:solidFill>
                <a:latin typeface="Source Sans Pro" panose="020B0503030403020204" pitchFamily="34" charset="0"/>
                <a:ea typeface="Source Sans Pro" panose="020B0503030403020204" pitchFamily="34" charset="0"/>
              </a:rPr>
              <a:t>Signalen bij bewoner herkennen</a:t>
            </a:r>
          </a:p>
          <a:p>
            <a:pPr marL="57150" lvl="1" indent="-57150" defTabSz="400050">
              <a:lnSpc>
                <a:spcPct val="90000"/>
              </a:lnSpc>
              <a:spcBef>
                <a:spcPct val="0"/>
              </a:spcBef>
              <a:spcAft>
                <a:spcPct val="15000"/>
              </a:spcAft>
              <a:buChar char="•"/>
            </a:pPr>
            <a:endParaRPr lang="nl-NL" sz="1200" dirty="0">
              <a:solidFill>
                <a:schemeClr val="bg1">
                  <a:lumMod val="75000"/>
                </a:schemeClr>
              </a:solidFill>
              <a:latin typeface="Source Sans Pro" panose="020B0503030403020204" pitchFamily="34" charset="0"/>
              <a:ea typeface="Source Sans Pro" panose="020B0503030403020204" pitchFamily="34" charset="0"/>
            </a:endParaRPr>
          </a:p>
          <a:p>
            <a:pPr marL="57150" lvl="1" indent="-57150" defTabSz="400050">
              <a:lnSpc>
                <a:spcPct val="90000"/>
              </a:lnSpc>
              <a:spcBef>
                <a:spcPct val="0"/>
              </a:spcBef>
              <a:spcAft>
                <a:spcPct val="15000"/>
              </a:spcAft>
              <a:buChar char="•"/>
            </a:pPr>
            <a:r>
              <a:rPr lang="nl-NL" sz="1200" dirty="0">
                <a:solidFill>
                  <a:schemeClr val="bg1">
                    <a:lumMod val="75000"/>
                  </a:schemeClr>
                </a:solidFill>
                <a:latin typeface="Source Sans Pro" panose="020B0503030403020204" pitchFamily="34" charset="0"/>
                <a:ea typeface="Source Sans Pro" panose="020B0503030403020204" pitchFamily="34" charset="0"/>
              </a:rPr>
              <a:t>Naaste(n) en medewerker(s)</a:t>
            </a:r>
          </a:p>
          <a:p>
            <a:pPr marL="57150" lvl="1" indent="-57150" defTabSz="400050">
              <a:lnSpc>
                <a:spcPct val="90000"/>
              </a:lnSpc>
              <a:spcBef>
                <a:spcPct val="0"/>
              </a:spcBef>
              <a:spcAft>
                <a:spcPct val="15000"/>
              </a:spcAft>
              <a:buChar char="•"/>
            </a:pPr>
            <a:endParaRPr lang="nl-NL" sz="1200" dirty="0">
              <a:solidFill>
                <a:schemeClr val="bg1">
                  <a:lumMod val="75000"/>
                </a:schemeClr>
              </a:solidFill>
              <a:latin typeface="Source Sans Pro" panose="020B0503030403020204" pitchFamily="34" charset="0"/>
              <a:ea typeface="Source Sans Pro" panose="020B0503030403020204" pitchFamily="34" charset="0"/>
            </a:endParaRPr>
          </a:p>
          <a:p>
            <a:pPr marL="57150" lvl="1" indent="-57150" defTabSz="400050">
              <a:lnSpc>
                <a:spcPct val="90000"/>
              </a:lnSpc>
              <a:spcBef>
                <a:spcPct val="0"/>
              </a:spcBef>
              <a:spcAft>
                <a:spcPct val="15000"/>
              </a:spcAft>
              <a:buChar char="•"/>
            </a:pPr>
            <a:r>
              <a:rPr lang="nl-NL" sz="1200" i="1" dirty="0">
                <a:solidFill>
                  <a:schemeClr val="bg1">
                    <a:lumMod val="75000"/>
                  </a:schemeClr>
                </a:solidFill>
                <a:latin typeface="Source Sans Pro" panose="020B0503030403020204" pitchFamily="34" charset="0"/>
                <a:ea typeface="Source Sans Pro" panose="020B0503030403020204" pitchFamily="34" charset="0"/>
              </a:rPr>
              <a:t>Folder</a:t>
            </a:r>
          </a:p>
          <a:p>
            <a:pPr marL="57150" lvl="1" indent="-57150" defTabSz="400050">
              <a:lnSpc>
                <a:spcPct val="90000"/>
              </a:lnSpc>
              <a:spcBef>
                <a:spcPct val="0"/>
              </a:spcBef>
              <a:spcAft>
                <a:spcPct val="15000"/>
              </a:spcAft>
              <a:buChar char="•"/>
            </a:pPr>
            <a:r>
              <a:rPr lang="nl-NL" sz="1200" i="1" dirty="0">
                <a:solidFill>
                  <a:schemeClr val="bg1">
                    <a:lumMod val="75000"/>
                  </a:schemeClr>
                </a:solidFill>
                <a:latin typeface="Source Sans Pro" panose="020B0503030403020204" pitchFamily="34" charset="0"/>
                <a:ea typeface="Source Sans Pro" panose="020B0503030403020204" pitchFamily="34" charset="0"/>
              </a:rPr>
              <a:t>Animatie</a:t>
            </a:r>
          </a:p>
          <a:p>
            <a:pPr marL="57150" lvl="1" indent="-57150" defTabSz="400050">
              <a:lnSpc>
                <a:spcPct val="90000"/>
              </a:lnSpc>
              <a:spcBef>
                <a:spcPct val="0"/>
              </a:spcBef>
              <a:spcAft>
                <a:spcPct val="15000"/>
              </a:spcAft>
              <a:buChar char="•"/>
            </a:pPr>
            <a:r>
              <a:rPr lang="nl-NL" sz="1200" i="1" dirty="0">
                <a:solidFill>
                  <a:schemeClr val="bg1">
                    <a:lumMod val="75000"/>
                  </a:schemeClr>
                </a:solidFill>
                <a:latin typeface="Source Sans Pro" panose="020B0503030403020204" pitchFamily="34" charset="0"/>
                <a:ea typeface="Source Sans Pro" panose="020B0503030403020204" pitchFamily="34" charset="0"/>
              </a:rPr>
              <a:t>Module ‘Wat is Apathie?’</a:t>
            </a:r>
          </a:p>
        </p:txBody>
      </p:sp>
      <p:sp>
        <p:nvSpPr>
          <p:cNvPr id="51" name="Afgeronde rechthoek 6">
            <a:extLst>
              <a:ext uri="{FF2B5EF4-FFF2-40B4-BE49-F238E27FC236}">
                <a16:creationId xmlns:a16="http://schemas.microsoft.com/office/drawing/2014/main" id="{B13257FE-D91C-47AC-9419-91837A241FAF}"/>
              </a:ext>
            </a:extLst>
          </p:cNvPr>
          <p:cNvSpPr txBox="1"/>
          <p:nvPr/>
        </p:nvSpPr>
        <p:spPr>
          <a:xfrm>
            <a:off x="4209692" y="3429991"/>
            <a:ext cx="1643601" cy="2196367"/>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7145" tIns="17145" rIns="17145" bIns="17145" numCol="1" spcCol="1270" anchor="t" anchorCtr="0">
            <a:noAutofit/>
          </a:bodyPr>
          <a:lstStyle/>
          <a:p>
            <a:pPr marL="57150" lvl="1" indent="-57150" defTabSz="400050">
              <a:lnSpc>
                <a:spcPct val="90000"/>
              </a:lnSpc>
              <a:spcBef>
                <a:spcPct val="0"/>
              </a:spcBef>
              <a:spcAft>
                <a:spcPct val="15000"/>
              </a:spcAft>
              <a:buChar char="•"/>
            </a:pPr>
            <a:r>
              <a:rPr lang="nl-NL" sz="1200" dirty="0">
                <a:solidFill>
                  <a:schemeClr val="bg1">
                    <a:lumMod val="75000"/>
                  </a:schemeClr>
                </a:solidFill>
                <a:latin typeface="Source Sans Pro" panose="020B0503030403020204" pitchFamily="34" charset="0"/>
                <a:ea typeface="Source Sans Pro" panose="020B0503030403020204" pitchFamily="34" charset="0"/>
              </a:rPr>
              <a:t>Vaststellen apathie bij bewoner(s)</a:t>
            </a:r>
          </a:p>
          <a:p>
            <a:pPr marL="57150" lvl="1" indent="-57150" defTabSz="400050">
              <a:lnSpc>
                <a:spcPct val="90000"/>
              </a:lnSpc>
              <a:spcBef>
                <a:spcPct val="0"/>
              </a:spcBef>
              <a:spcAft>
                <a:spcPct val="15000"/>
              </a:spcAft>
              <a:buChar char="•"/>
            </a:pPr>
            <a:endParaRPr lang="nl-NL" sz="1200" dirty="0">
              <a:solidFill>
                <a:schemeClr val="bg1">
                  <a:lumMod val="75000"/>
                </a:schemeClr>
              </a:solidFill>
              <a:latin typeface="Source Sans Pro" panose="020B0503030403020204" pitchFamily="34" charset="0"/>
              <a:ea typeface="Source Sans Pro" panose="020B0503030403020204" pitchFamily="34" charset="0"/>
            </a:endParaRPr>
          </a:p>
          <a:p>
            <a:pPr marL="0" lvl="1" defTabSz="400050">
              <a:lnSpc>
                <a:spcPct val="90000"/>
              </a:lnSpc>
              <a:spcBef>
                <a:spcPct val="0"/>
              </a:spcBef>
              <a:spcAft>
                <a:spcPct val="15000"/>
              </a:spcAft>
            </a:pPr>
            <a:endParaRPr lang="nl-NL" sz="1200" u="sng" dirty="0">
              <a:solidFill>
                <a:schemeClr val="bg1">
                  <a:lumMod val="75000"/>
                </a:schemeClr>
              </a:solidFill>
              <a:latin typeface="Source Sans Pro" panose="020B0503030403020204" pitchFamily="34" charset="0"/>
              <a:ea typeface="Source Sans Pro" panose="020B0503030403020204" pitchFamily="34" charset="0"/>
            </a:endParaRPr>
          </a:p>
          <a:p>
            <a:pPr marL="57150" lvl="1" indent="-57150" defTabSz="400050">
              <a:lnSpc>
                <a:spcPct val="90000"/>
              </a:lnSpc>
              <a:spcBef>
                <a:spcPct val="0"/>
              </a:spcBef>
              <a:spcAft>
                <a:spcPct val="15000"/>
              </a:spcAft>
              <a:buChar char="•"/>
            </a:pPr>
            <a:r>
              <a:rPr lang="nl-NL" sz="1200" dirty="0">
                <a:solidFill>
                  <a:schemeClr val="bg1">
                    <a:lumMod val="75000"/>
                  </a:schemeClr>
                </a:solidFill>
                <a:latin typeface="Source Sans Pro" panose="020B0503030403020204" pitchFamily="34" charset="0"/>
                <a:ea typeface="Source Sans Pro" panose="020B0503030403020204" pitchFamily="34" charset="0"/>
              </a:rPr>
              <a:t>Multidisciplinair </a:t>
            </a:r>
          </a:p>
          <a:p>
            <a:pPr marL="57150" lvl="1" indent="-57150" defTabSz="400050">
              <a:lnSpc>
                <a:spcPct val="90000"/>
              </a:lnSpc>
              <a:spcBef>
                <a:spcPct val="0"/>
              </a:spcBef>
              <a:spcAft>
                <a:spcPct val="15000"/>
              </a:spcAft>
              <a:buChar char="•"/>
            </a:pPr>
            <a:r>
              <a:rPr lang="nl-NL" sz="1200" dirty="0">
                <a:solidFill>
                  <a:schemeClr val="bg1">
                    <a:lumMod val="75000"/>
                  </a:schemeClr>
                </a:solidFill>
                <a:latin typeface="Source Sans Pro" panose="020B0503030403020204" pitchFamily="34" charset="0"/>
                <a:ea typeface="Source Sans Pro" panose="020B0503030403020204" pitchFamily="34" charset="0"/>
              </a:rPr>
              <a:t>Naaste(n) en medewerker(s)</a:t>
            </a:r>
          </a:p>
          <a:p>
            <a:pPr marL="57150" lvl="1" indent="-57150" defTabSz="400050">
              <a:lnSpc>
                <a:spcPct val="90000"/>
              </a:lnSpc>
              <a:spcBef>
                <a:spcPct val="0"/>
              </a:spcBef>
              <a:spcAft>
                <a:spcPct val="15000"/>
              </a:spcAft>
              <a:buChar char="•"/>
            </a:pPr>
            <a:endParaRPr lang="nl-NL" sz="1200" i="1" dirty="0">
              <a:solidFill>
                <a:schemeClr val="bg1">
                  <a:lumMod val="75000"/>
                </a:schemeClr>
              </a:solidFill>
              <a:latin typeface="Source Sans Pro" panose="020B0503030403020204" pitchFamily="34" charset="0"/>
              <a:ea typeface="Source Sans Pro" panose="020B0503030403020204" pitchFamily="34" charset="0"/>
            </a:endParaRPr>
          </a:p>
          <a:p>
            <a:pPr marL="57150" lvl="1" indent="-57150" defTabSz="400050">
              <a:lnSpc>
                <a:spcPct val="90000"/>
              </a:lnSpc>
              <a:spcBef>
                <a:spcPct val="0"/>
              </a:spcBef>
              <a:spcAft>
                <a:spcPct val="15000"/>
              </a:spcAft>
              <a:buChar char="•"/>
            </a:pPr>
            <a:r>
              <a:rPr lang="nl-NL" sz="1200" i="1" dirty="0">
                <a:solidFill>
                  <a:schemeClr val="bg1">
                    <a:lumMod val="75000"/>
                  </a:schemeClr>
                </a:solidFill>
                <a:latin typeface="Source Sans Pro" panose="020B0503030403020204" pitchFamily="34" charset="0"/>
                <a:ea typeface="Source Sans Pro" panose="020B0503030403020204" pitchFamily="34" charset="0"/>
              </a:rPr>
              <a:t>Praatplaat Apathie</a:t>
            </a:r>
          </a:p>
        </p:txBody>
      </p:sp>
      <p:sp>
        <p:nvSpPr>
          <p:cNvPr id="52" name="Afgeronde rechthoek 12">
            <a:extLst>
              <a:ext uri="{FF2B5EF4-FFF2-40B4-BE49-F238E27FC236}">
                <a16:creationId xmlns:a16="http://schemas.microsoft.com/office/drawing/2014/main" id="{EB05EB09-A9FE-4D2C-9874-66D75C322DAB}"/>
              </a:ext>
            </a:extLst>
          </p:cNvPr>
          <p:cNvSpPr txBox="1"/>
          <p:nvPr/>
        </p:nvSpPr>
        <p:spPr>
          <a:xfrm>
            <a:off x="9878314" y="3429194"/>
            <a:ext cx="1635455" cy="257038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9050" tIns="19050" rIns="19050" bIns="19050" numCol="1" spcCol="1270" anchor="t" anchorCtr="0">
            <a:noAutofit/>
          </a:bodyPr>
          <a:lstStyle/>
          <a:p>
            <a:pPr marL="57150" lvl="1" indent="-57150" algn="l" defTabSz="444500">
              <a:lnSpc>
                <a:spcPct val="90000"/>
              </a:lnSpc>
              <a:spcBef>
                <a:spcPct val="0"/>
              </a:spcBef>
              <a:spcAft>
                <a:spcPct val="15000"/>
              </a:spcAft>
              <a:buChar char="•"/>
            </a:pPr>
            <a:r>
              <a:rPr lang="nl-NL" sz="1200" dirty="0">
                <a:solidFill>
                  <a:schemeClr val="bg1">
                    <a:lumMod val="75000"/>
                  </a:schemeClr>
                </a:solidFill>
                <a:latin typeface="Source Sans Pro" panose="020B0503030403020204" pitchFamily="34" charset="0"/>
                <a:ea typeface="Source Sans Pro" panose="020B0503030403020204" pitchFamily="34" charset="0"/>
              </a:rPr>
              <a:t>Implementeren en borgen</a:t>
            </a:r>
          </a:p>
          <a:p>
            <a:pPr marL="57150" lvl="1" indent="-57150" algn="l" defTabSz="444500">
              <a:lnSpc>
                <a:spcPct val="90000"/>
              </a:lnSpc>
              <a:spcBef>
                <a:spcPct val="0"/>
              </a:spcBef>
              <a:spcAft>
                <a:spcPct val="15000"/>
              </a:spcAft>
              <a:buChar char="•"/>
            </a:pPr>
            <a:r>
              <a:rPr lang="nl-NL" sz="1200" dirty="0">
                <a:solidFill>
                  <a:schemeClr val="bg1">
                    <a:lumMod val="75000"/>
                  </a:schemeClr>
                </a:solidFill>
                <a:latin typeface="Source Sans Pro" panose="020B0503030403020204" pitchFamily="34" charset="0"/>
                <a:ea typeface="Source Sans Pro" panose="020B0503030403020204" pitchFamily="34" charset="0"/>
              </a:rPr>
              <a:t>Blijven investeren</a:t>
            </a:r>
          </a:p>
          <a:p>
            <a:pPr marL="0" lvl="1" algn="l" defTabSz="444500">
              <a:lnSpc>
                <a:spcPct val="90000"/>
              </a:lnSpc>
              <a:spcBef>
                <a:spcPct val="0"/>
              </a:spcBef>
              <a:spcAft>
                <a:spcPct val="15000"/>
              </a:spcAft>
            </a:pPr>
            <a:endParaRPr lang="nl-NL" sz="1200" dirty="0">
              <a:solidFill>
                <a:schemeClr val="bg1">
                  <a:lumMod val="75000"/>
                </a:schemeClr>
              </a:solidFill>
              <a:latin typeface="Source Sans Pro" panose="020B0503030403020204" pitchFamily="34" charset="0"/>
              <a:ea typeface="Source Sans Pro" panose="020B0503030403020204" pitchFamily="34" charset="0"/>
            </a:endParaRPr>
          </a:p>
          <a:p>
            <a:pPr marL="57150" lvl="1" indent="-57150" algn="l" defTabSz="444500">
              <a:lnSpc>
                <a:spcPct val="90000"/>
              </a:lnSpc>
              <a:spcBef>
                <a:spcPct val="0"/>
              </a:spcBef>
              <a:spcAft>
                <a:spcPct val="15000"/>
              </a:spcAft>
              <a:buChar char="•"/>
            </a:pPr>
            <a:r>
              <a:rPr lang="nl-NL" sz="1200" dirty="0">
                <a:solidFill>
                  <a:schemeClr val="bg1">
                    <a:lumMod val="75000"/>
                  </a:schemeClr>
                </a:solidFill>
                <a:latin typeface="Source Sans Pro" panose="020B0503030403020204" pitchFamily="34" charset="0"/>
                <a:ea typeface="Source Sans Pro" panose="020B0503030403020204" pitchFamily="34" charset="0"/>
              </a:rPr>
              <a:t>Organisatie</a:t>
            </a:r>
          </a:p>
          <a:p>
            <a:pPr marL="57150" lvl="1" indent="-57150" algn="l" defTabSz="444500">
              <a:lnSpc>
                <a:spcPct val="90000"/>
              </a:lnSpc>
              <a:spcBef>
                <a:spcPct val="0"/>
              </a:spcBef>
              <a:spcAft>
                <a:spcPct val="15000"/>
              </a:spcAft>
              <a:buChar char="•"/>
            </a:pPr>
            <a:r>
              <a:rPr lang="nl-NL" sz="1200" dirty="0">
                <a:solidFill>
                  <a:schemeClr val="bg1">
                    <a:lumMod val="75000"/>
                  </a:schemeClr>
                </a:solidFill>
                <a:latin typeface="Source Sans Pro" panose="020B0503030403020204" pitchFamily="34" charset="0"/>
                <a:ea typeface="Source Sans Pro" panose="020B0503030403020204" pitchFamily="34" charset="0"/>
              </a:rPr>
              <a:t>Multidisciplinair</a:t>
            </a:r>
          </a:p>
          <a:p>
            <a:pPr marL="57150" lvl="1" indent="-57150" algn="l" defTabSz="444500">
              <a:lnSpc>
                <a:spcPct val="90000"/>
              </a:lnSpc>
              <a:spcBef>
                <a:spcPct val="0"/>
              </a:spcBef>
              <a:spcAft>
                <a:spcPct val="15000"/>
              </a:spcAft>
              <a:buChar char="•"/>
            </a:pPr>
            <a:r>
              <a:rPr lang="nl-NL" sz="1200" dirty="0">
                <a:solidFill>
                  <a:schemeClr val="bg1">
                    <a:lumMod val="75000"/>
                  </a:schemeClr>
                </a:solidFill>
                <a:latin typeface="Source Sans Pro" panose="020B0503030403020204" pitchFamily="34" charset="0"/>
                <a:ea typeface="Source Sans Pro" panose="020B0503030403020204" pitchFamily="34" charset="0"/>
              </a:rPr>
              <a:t>Naaste(n) en medewerker(s)</a:t>
            </a:r>
          </a:p>
          <a:p>
            <a:pPr marL="57150" lvl="1" indent="-57150" algn="l" defTabSz="444500">
              <a:lnSpc>
                <a:spcPct val="90000"/>
              </a:lnSpc>
              <a:spcBef>
                <a:spcPct val="0"/>
              </a:spcBef>
              <a:spcAft>
                <a:spcPct val="15000"/>
              </a:spcAft>
              <a:buChar char="•"/>
            </a:pPr>
            <a:endParaRPr lang="nl-NL" sz="1200" dirty="0">
              <a:solidFill>
                <a:schemeClr val="bg1">
                  <a:lumMod val="75000"/>
                </a:schemeClr>
              </a:solidFill>
              <a:latin typeface="Source Sans Pro" panose="020B0503030403020204" pitchFamily="34" charset="0"/>
              <a:ea typeface="Source Sans Pro" panose="020B0503030403020204" pitchFamily="34" charset="0"/>
            </a:endParaRPr>
          </a:p>
          <a:p>
            <a:pPr marL="57150" lvl="1" indent="-57150" algn="l" defTabSz="444500">
              <a:lnSpc>
                <a:spcPct val="90000"/>
              </a:lnSpc>
              <a:spcBef>
                <a:spcPct val="0"/>
              </a:spcBef>
              <a:spcAft>
                <a:spcPct val="15000"/>
              </a:spcAft>
              <a:buChar char="•"/>
            </a:pPr>
            <a:r>
              <a:rPr lang="nl-NL" sz="1200" i="1" dirty="0">
                <a:solidFill>
                  <a:schemeClr val="bg1">
                    <a:lumMod val="75000"/>
                  </a:schemeClr>
                </a:solidFill>
                <a:latin typeface="Source Sans Pro" panose="020B0503030403020204" pitchFamily="34" charset="0"/>
                <a:ea typeface="Source Sans Pro" panose="020B0503030403020204" pitchFamily="34" charset="0"/>
              </a:rPr>
              <a:t>Handreiking implementatie</a:t>
            </a:r>
          </a:p>
          <a:p>
            <a:pPr marL="57150" lvl="1" indent="-57150" defTabSz="444500">
              <a:lnSpc>
                <a:spcPct val="90000"/>
              </a:lnSpc>
              <a:spcBef>
                <a:spcPct val="0"/>
              </a:spcBef>
              <a:spcAft>
                <a:spcPct val="15000"/>
              </a:spcAft>
              <a:buChar char="•"/>
            </a:pPr>
            <a:r>
              <a:rPr lang="nl-NL" sz="1200" i="1" dirty="0">
                <a:solidFill>
                  <a:schemeClr val="bg1">
                    <a:lumMod val="75000"/>
                  </a:schemeClr>
                </a:solidFill>
                <a:latin typeface="Source Sans Pro" panose="020B0503030403020204" pitchFamily="34" charset="0"/>
                <a:ea typeface="Source Sans Pro" panose="020B0503030403020204" pitchFamily="34" charset="0"/>
              </a:rPr>
              <a:t>Overzicht implementatie strategie</a:t>
            </a:r>
            <a:r>
              <a:rPr lang="nl-NL" sz="1200" i="1" dirty="0">
                <a:solidFill>
                  <a:schemeClr val="bg1">
                    <a:lumMod val="75000"/>
                  </a:schemeClr>
                </a:solidFill>
              </a:rPr>
              <a:t>ë</a:t>
            </a:r>
            <a:r>
              <a:rPr lang="nl-NL" sz="1200" i="1" dirty="0">
                <a:solidFill>
                  <a:schemeClr val="bg1">
                    <a:lumMod val="75000"/>
                  </a:schemeClr>
                </a:solidFill>
                <a:latin typeface="Source Sans Pro" panose="020B0503030403020204" pitchFamily="34" charset="0"/>
                <a:ea typeface="Source Sans Pro" panose="020B0503030403020204" pitchFamily="34" charset="0"/>
              </a:rPr>
              <a:t>n</a:t>
            </a:r>
          </a:p>
          <a:p>
            <a:pPr marL="57150" lvl="1" indent="-57150" algn="l" defTabSz="355600">
              <a:lnSpc>
                <a:spcPct val="90000"/>
              </a:lnSpc>
              <a:spcBef>
                <a:spcPct val="0"/>
              </a:spcBef>
              <a:spcAft>
                <a:spcPct val="15000"/>
              </a:spcAft>
              <a:buChar char="•"/>
            </a:pPr>
            <a:endParaRPr lang="nl-NL" sz="800" kern="1200" dirty="0"/>
          </a:p>
        </p:txBody>
      </p:sp>
    </p:spTree>
    <p:custDataLst>
      <p:tags r:id="rId1"/>
    </p:custDataLst>
    <p:extLst>
      <p:ext uri="{BB962C8B-B14F-4D97-AF65-F5344CB8AC3E}">
        <p14:creationId xmlns:p14="http://schemas.microsoft.com/office/powerpoint/2010/main" val="1446170341"/>
      </p:ext>
    </p:extLst>
  </p:cSld>
  <p:clrMapOvr>
    <a:masterClrMapping/>
  </p:clrMapOvr>
  <p:transition spd="med" advTm="83300">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Afbeelding 19">
            <a:extLst>
              <a:ext uri="{FF2B5EF4-FFF2-40B4-BE49-F238E27FC236}">
                <a16:creationId xmlns:a16="http://schemas.microsoft.com/office/drawing/2014/main" id="{BA6587EC-F8FC-0747-92F4-2FEDB835507E}"/>
              </a:ext>
            </a:extLst>
          </p:cNvPr>
          <p:cNvPicPr>
            <a:picLocks noChangeAspect="1"/>
          </p:cNvPicPr>
          <p:nvPr/>
        </p:nvPicPr>
        <p:blipFill>
          <a:blip r:embed="rId4"/>
          <a:stretch>
            <a:fillRect/>
          </a:stretch>
        </p:blipFill>
        <p:spPr>
          <a:xfrm>
            <a:off x="6350" y="6350"/>
            <a:ext cx="12179300" cy="6845300"/>
          </a:xfrm>
          <a:prstGeom prst="rect">
            <a:avLst/>
          </a:prstGeom>
        </p:spPr>
      </p:pic>
      <p:sp>
        <p:nvSpPr>
          <p:cNvPr id="2" name="Titel 1">
            <a:extLst>
              <a:ext uri="{FF2B5EF4-FFF2-40B4-BE49-F238E27FC236}">
                <a16:creationId xmlns:a16="http://schemas.microsoft.com/office/drawing/2014/main" id="{DB547EDB-EE30-4E8F-B339-66544BADECDB}"/>
              </a:ext>
            </a:extLst>
          </p:cNvPr>
          <p:cNvSpPr>
            <a:spLocks noGrp="1"/>
          </p:cNvSpPr>
          <p:nvPr>
            <p:ph type="title"/>
          </p:nvPr>
        </p:nvSpPr>
        <p:spPr>
          <a:xfrm>
            <a:off x="2512341" y="510284"/>
            <a:ext cx="9421354" cy="533400"/>
          </a:xfrm>
        </p:spPr>
        <p:txBody>
          <a:bodyPr/>
          <a:lstStyle/>
          <a:p>
            <a:r>
              <a:rPr lang="nl-NL" sz="3600" dirty="0">
                <a:solidFill>
                  <a:srgbClr val="00587F"/>
                </a:solidFill>
              </a:rPr>
              <a:t>Organisatie Wijs</a:t>
            </a:r>
            <a:r>
              <a:rPr lang="nl-NL" sz="3600" dirty="0"/>
              <a:t>: </a:t>
            </a:r>
            <a:r>
              <a:rPr lang="nl-NL" sz="3600" dirty="0">
                <a:solidFill>
                  <a:srgbClr val="00A195"/>
                </a:solidFill>
              </a:rPr>
              <a:t>stappen en materialen SABA</a:t>
            </a:r>
            <a:endParaRPr lang="nl-NL" sz="3600" dirty="0">
              <a:solidFill>
                <a:srgbClr val="00A195"/>
              </a:solidFill>
              <a:latin typeface="Source Sans Pro" panose="020B0503030403020204" pitchFamily="34" charset="0"/>
              <a:ea typeface="Source Sans Pro" panose="020B0503030403020204" pitchFamily="34" charset="0"/>
            </a:endParaRPr>
          </a:p>
        </p:txBody>
      </p:sp>
      <p:sp>
        <p:nvSpPr>
          <p:cNvPr id="21" name="Rechthoek 20">
            <a:extLst>
              <a:ext uri="{FF2B5EF4-FFF2-40B4-BE49-F238E27FC236}">
                <a16:creationId xmlns:a16="http://schemas.microsoft.com/office/drawing/2014/main" id="{D0D30ED2-1EAB-204D-8230-BC109DDCD252}"/>
              </a:ext>
            </a:extLst>
          </p:cNvPr>
          <p:cNvSpPr/>
          <p:nvPr/>
        </p:nvSpPr>
        <p:spPr>
          <a:xfrm>
            <a:off x="0" y="0"/>
            <a:ext cx="1605280" cy="685165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srgbClr val="00587F"/>
              </a:solidFill>
            </a:endParaRPr>
          </a:p>
        </p:txBody>
      </p:sp>
      <p:sp>
        <p:nvSpPr>
          <p:cNvPr id="22" name="Rechthoek: afgeronde hoeken 4">
            <a:extLst>
              <a:ext uri="{FF2B5EF4-FFF2-40B4-BE49-F238E27FC236}">
                <a16:creationId xmlns:a16="http://schemas.microsoft.com/office/drawing/2014/main" id="{2A57B957-021F-C847-9632-22E2D5A7794A}"/>
              </a:ext>
            </a:extLst>
          </p:cNvPr>
          <p:cNvSpPr txBox="1"/>
          <p:nvPr/>
        </p:nvSpPr>
        <p:spPr>
          <a:xfrm>
            <a:off x="-325258" y="79011"/>
            <a:ext cx="2300400" cy="1656000"/>
          </a:xfrm>
          <a:prstGeom prst="rect">
            <a:avLst/>
          </a:prstGeom>
          <a:noFill/>
          <a:ln>
            <a:noFill/>
          </a:ln>
          <a:effectLst/>
        </p:spPr>
        <p:txBody>
          <a:bodyPr spcFirstLastPara="0" vert="horz" wrap="square" lIns="227584" tIns="227584" rIns="227584" bIns="227584" numCol="1" spcCol="1270" anchor="ctr" anchorCtr="0">
            <a:noAutofit/>
          </a:bodyPr>
          <a:lstStyle/>
          <a:p>
            <a:pPr lvl="0" algn="ctr" defTabSz="1422400">
              <a:spcBef>
                <a:spcPct val="0"/>
              </a:spcBef>
              <a:spcAft>
                <a:spcPct val="35000"/>
              </a:spcAft>
              <a:defRPr/>
            </a:pPr>
            <a:r>
              <a:rPr lang="nl-NL" sz="2200" dirty="0">
                <a:solidFill>
                  <a:sysClr val="window" lastClr="FFFFFF"/>
                </a:solidFill>
                <a:latin typeface="Source Sans Pro" panose="020B0503030403020204" pitchFamily="34" charset="0"/>
                <a:ea typeface="Source Sans Pro" panose="020B0503030403020204" pitchFamily="34" charset="0"/>
              </a:rPr>
              <a:t>Organisatie</a:t>
            </a:r>
          </a:p>
          <a:p>
            <a:pPr lvl="0" algn="ctr" defTabSz="1422400">
              <a:spcBef>
                <a:spcPct val="0"/>
              </a:spcBef>
              <a:spcAft>
                <a:spcPct val="35000"/>
              </a:spcAft>
              <a:defRPr/>
            </a:pPr>
            <a:r>
              <a:rPr lang="nl-NL" sz="2200" dirty="0">
                <a:solidFill>
                  <a:sysClr val="window" lastClr="FFFFFF"/>
                </a:solidFill>
                <a:latin typeface="Source Sans Pro" panose="020B0503030403020204" pitchFamily="34" charset="0"/>
                <a:ea typeface="Source Sans Pro" panose="020B0503030403020204" pitchFamily="34" charset="0"/>
              </a:rPr>
              <a:t>Wijs</a:t>
            </a:r>
          </a:p>
        </p:txBody>
      </p:sp>
      <p:sp>
        <p:nvSpPr>
          <p:cNvPr id="3" name="Tekstvak 2">
            <a:extLst>
              <a:ext uri="{FF2B5EF4-FFF2-40B4-BE49-F238E27FC236}">
                <a16:creationId xmlns:a16="http://schemas.microsoft.com/office/drawing/2014/main" id="{457EB416-BDF0-2445-AC50-157BB52DE887}"/>
              </a:ext>
            </a:extLst>
          </p:cNvPr>
          <p:cNvSpPr txBox="1"/>
          <p:nvPr/>
        </p:nvSpPr>
        <p:spPr>
          <a:xfrm>
            <a:off x="-1007390" y="1503336"/>
            <a:ext cx="0" cy="0"/>
          </a:xfrm>
          <a:prstGeom prst="rect">
            <a:avLst/>
          </a:prstGeom>
          <a:noFill/>
        </p:spPr>
        <p:txBody>
          <a:bodyPr wrap="none" rtlCol="0">
            <a:noAutofit/>
          </a:bodyPr>
          <a:lstStyle/>
          <a:p>
            <a:pPr algn="l">
              <a:lnSpc>
                <a:spcPct val="90000"/>
              </a:lnSpc>
              <a:spcBef>
                <a:spcPts val="1000"/>
              </a:spcBef>
            </a:pPr>
            <a:endParaRPr lang="nl-NL" sz="2400" dirty="0">
              <a:latin typeface="Source Sans Pro" panose="020B0503030403020204" pitchFamily="34" charset="0"/>
              <a:ea typeface="Source Sans Pro" panose="020B0503030403020204" pitchFamily="34" charset="0"/>
            </a:endParaRPr>
          </a:p>
        </p:txBody>
      </p:sp>
      <p:grpSp>
        <p:nvGrpSpPr>
          <p:cNvPr id="26" name="Groep 25">
            <a:extLst>
              <a:ext uri="{FF2B5EF4-FFF2-40B4-BE49-F238E27FC236}">
                <a16:creationId xmlns:a16="http://schemas.microsoft.com/office/drawing/2014/main" id="{1202EF01-A301-584C-A81B-695523F3FB35}"/>
              </a:ext>
            </a:extLst>
          </p:cNvPr>
          <p:cNvGrpSpPr/>
          <p:nvPr/>
        </p:nvGrpSpPr>
        <p:grpSpPr>
          <a:xfrm>
            <a:off x="2256710" y="2406815"/>
            <a:ext cx="1518629" cy="603908"/>
            <a:chOff x="575308" y="3235866"/>
            <a:chExt cx="1518629" cy="603908"/>
          </a:xfrm>
          <a:solidFill>
            <a:srgbClr val="FFC015"/>
          </a:solidFill>
        </p:grpSpPr>
        <p:sp>
          <p:nvSpPr>
            <p:cNvPr id="46" name="Afgeronde rechthoek 45">
              <a:extLst>
                <a:ext uri="{FF2B5EF4-FFF2-40B4-BE49-F238E27FC236}">
                  <a16:creationId xmlns:a16="http://schemas.microsoft.com/office/drawing/2014/main" id="{E2A3C086-08B8-A24E-895E-E1C2E62EC2B1}"/>
                </a:ext>
              </a:extLst>
            </p:cNvPr>
            <p:cNvSpPr/>
            <p:nvPr/>
          </p:nvSpPr>
          <p:spPr>
            <a:xfrm>
              <a:off x="575308" y="3235866"/>
              <a:ext cx="1518629" cy="603908"/>
            </a:xfrm>
            <a:prstGeom prst="roundRect">
              <a:avLst>
                <a:gd name="adj" fmla="val 10000"/>
              </a:avLst>
            </a:prstGeom>
            <a:grp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47" name="Afgeronde rechthoek 5">
              <a:extLst>
                <a:ext uri="{FF2B5EF4-FFF2-40B4-BE49-F238E27FC236}">
                  <a16:creationId xmlns:a16="http://schemas.microsoft.com/office/drawing/2014/main" id="{E234D0D6-6624-2E47-BC20-2904C4789073}"/>
                </a:ext>
              </a:extLst>
            </p:cNvPr>
            <p:cNvSpPr txBox="1"/>
            <p:nvPr/>
          </p:nvSpPr>
          <p:spPr>
            <a:xfrm>
              <a:off x="592996" y="3253554"/>
              <a:ext cx="1483253" cy="56853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nl-NL" dirty="0"/>
                <a:t>O</a:t>
              </a:r>
              <a:r>
                <a:rPr lang="nl-NL" sz="1800" kern="1200" dirty="0"/>
                <a:t>pmerken</a:t>
              </a:r>
            </a:p>
          </p:txBody>
        </p:sp>
      </p:grpSp>
      <p:grpSp>
        <p:nvGrpSpPr>
          <p:cNvPr id="29" name="Groep 28">
            <a:extLst>
              <a:ext uri="{FF2B5EF4-FFF2-40B4-BE49-F238E27FC236}">
                <a16:creationId xmlns:a16="http://schemas.microsoft.com/office/drawing/2014/main" id="{9C0DF9BA-C101-3443-A0E2-24376E72CB62}"/>
              </a:ext>
            </a:extLst>
          </p:cNvPr>
          <p:cNvGrpSpPr/>
          <p:nvPr/>
        </p:nvGrpSpPr>
        <p:grpSpPr>
          <a:xfrm>
            <a:off x="4156245" y="2406815"/>
            <a:ext cx="1518629" cy="603908"/>
            <a:chOff x="2750822" y="1824998"/>
            <a:chExt cx="1518629" cy="603908"/>
          </a:xfrm>
          <a:solidFill>
            <a:srgbClr val="00A195"/>
          </a:solidFill>
        </p:grpSpPr>
        <p:sp>
          <p:nvSpPr>
            <p:cNvPr id="44" name="Afgeronde rechthoek 43">
              <a:extLst>
                <a:ext uri="{FF2B5EF4-FFF2-40B4-BE49-F238E27FC236}">
                  <a16:creationId xmlns:a16="http://schemas.microsoft.com/office/drawing/2014/main" id="{24DD56E6-2705-FB48-ACCB-A135EDAE7E61}"/>
                </a:ext>
              </a:extLst>
            </p:cNvPr>
            <p:cNvSpPr/>
            <p:nvPr/>
          </p:nvSpPr>
          <p:spPr>
            <a:xfrm>
              <a:off x="2750822" y="1824998"/>
              <a:ext cx="1518629" cy="603908"/>
            </a:xfrm>
            <a:prstGeom prst="roundRect">
              <a:avLst>
                <a:gd name="adj" fmla="val 10000"/>
              </a:avLst>
            </a:prstGeom>
            <a:grpFill/>
          </p:spPr>
          <p:style>
            <a:lnRef idx="2">
              <a:schemeClr val="lt1">
                <a:hueOff val="0"/>
                <a:satOff val="0"/>
                <a:lumOff val="0"/>
                <a:alphaOff val="0"/>
              </a:schemeClr>
            </a:lnRef>
            <a:fillRef idx="1">
              <a:schemeClr val="accent3">
                <a:hueOff val="1156379"/>
                <a:satOff val="-6199"/>
                <a:lumOff val="-834"/>
                <a:alphaOff val="0"/>
              </a:schemeClr>
            </a:fillRef>
            <a:effectRef idx="0">
              <a:schemeClr val="accent3">
                <a:hueOff val="1156379"/>
                <a:satOff val="-6199"/>
                <a:lumOff val="-834"/>
                <a:alphaOff val="0"/>
              </a:schemeClr>
            </a:effectRef>
            <a:fontRef idx="minor">
              <a:schemeClr val="lt1"/>
            </a:fontRef>
          </p:style>
        </p:sp>
        <p:sp>
          <p:nvSpPr>
            <p:cNvPr id="45" name="Afgeronde rechthoek 8">
              <a:extLst>
                <a:ext uri="{FF2B5EF4-FFF2-40B4-BE49-F238E27FC236}">
                  <a16:creationId xmlns:a16="http://schemas.microsoft.com/office/drawing/2014/main" id="{2A7B8965-34B9-9241-A65D-2212C9BF0A97}"/>
                </a:ext>
              </a:extLst>
            </p:cNvPr>
            <p:cNvSpPr txBox="1"/>
            <p:nvPr/>
          </p:nvSpPr>
          <p:spPr>
            <a:xfrm>
              <a:off x="2768510" y="1842686"/>
              <a:ext cx="1483253" cy="56853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nl-NL" dirty="0"/>
                <a:t>O</a:t>
              </a:r>
              <a:r>
                <a:rPr lang="nl-NL" sz="1800" kern="1200" dirty="0"/>
                <a:t>nderzoeken</a:t>
              </a:r>
            </a:p>
          </p:txBody>
        </p:sp>
      </p:grpSp>
      <p:grpSp>
        <p:nvGrpSpPr>
          <p:cNvPr id="31" name="Groep 30">
            <a:extLst>
              <a:ext uri="{FF2B5EF4-FFF2-40B4-BE49-F238E27FC236}">
                <a16:creationId xmlns:a16="http://schemas.microsoft.com/office/drawing/2014/main" id="{79303AE4-007C-BF4D-B7CD-BC880E67DE0F}"/>
              </a:ext>
            </a:extLst>
          </p:cNvPr>
          <p:cNvGrpSpPr/>
          <p:nvPr/>
        </p:nvGrpSpPr>
        <p:grpSpPr>
          <a:xfrm>
            <a:off x="6078201" y="2406815"/>
            <a:ext cx="1518629" cy="603908"/>
            <a:chOff x="4926335" y="3234119"/>
            <a:chExt cx="1518629" cy="603908"/>
          </a:xfrm>
          <a:solidFill>
            <a:srgbClr val="00587F"/>
          </a:solidFill>
        </p:grpSpPr>
        <p:sp>
          <p:nvSpPr>
            <p:cNvPr id="42" name="Afgeronde rechthoek 41">
              <a:extLst>
                <a:ext uri="{FF2B5EF4-FFF2-40B4-BE49-F238E27FC236}">
                  <a16:creationId xmlns:a16="http://schemas.microsoft.com/office/drawing/2014/main" id="{2695537A-B63F-B141-8438-1FB3C0BE951E}"/>
                </a:ext>
              </a:extLst>
            </p:cNvPr>
            <p:cNvSpPr/>
            <p:nvPr/>
          </p:nvSpPr>
          <p:spPr>
            <a:xfrm>
              <a:off x="4926335" y="3234119"/>
              <a:ext cx="1518629" cy="603908"/>
            </a:xfrm>
            <a:prstGeom prst="roundRect">
              <a:avLst>
                <a:gd name="adj" fmla="val 10000"/>
              </a:avLst>
            </a:prstGeom>
            <a:grpFill/>
          </p:spPr>
          <p:style>
            <a:lnRef idx="2">
              <a:schemeClr val="lt1">
                <a:hueOff val="0"/>
                <a:satOff val="0"/>
                <a:lumOff val="0"/>
                <a:alphaOff val="0"/>
              </a:schemeClr>
            </a:lnRef>
            <a:fillRef idx="1">
              <a:schemeClr val="accent3">
                <a:hueOff val="2312758"/>
                <a:satOff val="-12398"/>
                <a:lumOff val="-1667"/>
                <a:alphaOff val="0"/>
              </a:schemeClr>
            </a:fillRef>
            <a:effectRef idx="0">
              <a:schemeClr val="accent3">
                <a:hueOff val="2312758"/>
                <a:satOff val="-12398"/>
                <a:lumOff val="-1667"/>
                <a:alphaOff val="0"/>
              </a:schemeClr>
            </a:effectRef>
            <a:fontRef idx="minor">
              <a:schemeClr val="lt1"/>
            </a:fontRef>
          </p:style>
        </p:sp>
        <p:sp>
          <p:nvSpPr>
            <p:cNvPr id="43" name="Afgeronde rechthoek 11">
              <a:extLst>
                <a:ext uri="{FF2B5EF4-FFF2-40B4-BE49-F238E27FC236}">
                  <a16:creationId xmlns:a16="http://schemas.microsoft.com/office/drawing/2014/main" id="{973B3177-8AC9-B741-B773-427F5024E0DA}"/>
                </a:ext>
              </a:extLst>
            </p:cNvPr>
            <p:cNvSpPr txBox="1"/>
            <p:nvPr/>
          </p:nvSpPr>
          <p:spPr>
            <a:xfrm>
              <a:off x="4944023" y="3251807"/>
              <a:ext cx="1483253" cy="56853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nl-NL" dirty="0"/>
                <a:t>O</a:t>
              </a:r>
              <a:r>
                <a:rPr lang="nl-NL" sz="1800" kern="1200" dirty="0"/>
                <a:t>nderbreken</a:t>
              </a:r>
            </a:p>
          </p:txBody>
        </p:sp>
      </p:grpSp>
      <p:grpSp>
        <p:nvGrpSpPr>
          <p:cNvPr id="36" name="Groep 35">
            <a:extLst>
              <a:ext uri="{FF2B5EF4-FFF2-40B4-BE49-F238E27FC236}">
                <a16:creationId xmlns:a16="http://schemas.microsoft.com/office/drawing/2014/main" id="{8359AB83-0989-8A40-8FF9-E29B1D9CDDA6}"/>
              </a:ext>
            </a:extLst>
          </p:cNvPr>
          <p:cNvGrpSpPr/>
          <p:nvPr/>
        </p:nvGrpSpPr>
        <p:grpSpPr>
          <a:xfrm>
            <a:off x="7952097" y="2409839"/>
            <a:ext cx="1518629" cy="603908"/>
            <a:chOff x="7213958" y="1824998"/>
            <a:chExt cx="1518629" cy="603908"/>
          </a:xfrm>
          <a:solidFill>
            <a:schemeClr val="accent3"/>
          </a:solidFill>
        </p:grpSpPr>
        <p:sp>
          <p:nvSpPr>
            <p:cNvPr id="40" name="Afgeronde rechthoek 39">
              <a:extLst>
                <a:ext uri="{FF2B5EF4-FFF2-40B4-BE49-F238E27FC236}">
                  <a16:creationId xmlns:a16="http://schemas.microsoft.com/office/drawing/2014/main" id="{094DB469-BF39-AE4D-92A1-45BDE2B72D5A}"/>
                </a:ext>
              </a:extLst>
            </p:cNvPr>
            <p:cNvSpPr/>
            <p:nvPr/>
          </p:nvSpPr>
          <p:spPr>
            <a:xfrm>
              <a:off x="7213958" y="1824998"/>
              <a:ext cx="1518629" cy="603908"/>
            </a:xfrm>
            <a:prstGeom prst="roundRect">
              <a:avLst>
                <a:gd name="adj" fmla="val 10000"/>
              </a:avLst>
            </a:prstGeom>
            <a:grpFill/>
          </p:spPr>
          <p:style>
            <a:lnRef idx="2">
              <a:schemeClr val="lt1">
                <a:hueOff val="0"/>
                <a:satOff val="0"/>
                <a:lumOff val="0"/>
                <a:alphaOff val="0"/>
              </a:schemeClr>
            </a:lnRef>
            <a:fillRef idx="1">
              <a:schemeClr val="accent3">
                <a:hueOff val="3469137"/>
                <a:satOff val="-18597"/>
                <a:lumOff val="-2501"/>
                <a:alphaOff val="0"/>
              </a:schemeClr>
            </a:fillRef>
            <a:effectRef idx="0">
              <a:schemeClr val="accent3">
                <a:hueOff val="3469137"/>
                <a:satOff val="-18597"/>
                <a:lumOff val="-2501"/>
                <a:alphaOff val="0"/>
              </a:schemeClr>
            </a:effectRef>
            <a:fontRef idx="minor">
              <a:schemeClr val="lt1"/>
            </a:fontRef>
          </p:style>
        </p:sp>
        <p:sp>
          <p:nvSpPr>
            <p:cNvPr id="41" name="Afgeronde rechthoek 14">
              <a:extLst>
                <a:ext uri="{FF2B5EF4-FFF2-40B4-BE49-F238E27FC236}">
                  <a16:creationId xmlns:a16="http://schemas.microsoft.com/office/drawing/2014/main" id="{AC3FC386-439D-054F-BF9C-BF951D270868}"/>
                </a:ext>
              </a:extLst>
            </p:cNvPr>
            <p:cNvSpPr txBox="1"/>
            <p:nvPr/>
          </p:nvSpPr>
          <p:spPr>
            <a:xfrm>
              <a:off x="7231646" y="1842686"/>
              <a:ext cx="1483253" cy="56853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nl-NL" dirty="0"/>
                <a:t>E</a:t>
              </a:r>
              <a:r>
                <a:rPr lang="nl-NL" sz="1800" kern="1200" dirty="0"/>
                <a:t>valueren</a:t>
              </a:r>
            </a:p>
          </p:txBody>
        </p:sp>
      </p:grpSp>
      <p:grpSp>
        <p:nvGrpSpPr>
          <p:cNvPr id="37" name="Groep 36">
            <a:extLst>
              <a:ext uri="{FF2B5EF4-FFF2-40B4-BE49-F238E27FC236}">
                <a16:creationId xmlns:a16="http://schemas.microsoft.com/office/drawing/2014/main" id="{949F45ED-467C-7745-88D3-814A6103BCE9}"/>
              </a:ext>
            </a:extLst>
          </p:cNvPr>
          <p:cNvGrpSpPr/>
          <p:nvPr/>
        </p:nvGrpSpPr>
        <p:grpSpPr>
          <a:xfrm>
            <a:off x="9825993" y="2415769"/>
            <a:ext cx="1518629" cy="603908"/>
            <a:chOff x="9389471" y="3234751"/>
            <a:chExt cx="1518629" cy="603908"/>
          </a:xfrm>
          <a:solidFill>
            <a:schemeClr val="accent5"/>
          </a:solidFill>
        </p:grpSpPr>
        <p:sp>
          <p:nvSpPr>
            <p:cNvPr id="38" name="Afgeronde rechthoek 37">
              <a:extLst>
                <a:ext uri="{FF2B5EF4-FFF2-40B4-BE49-F238E27FC236}">
                  <a16:creationId xmlns:a16="http://schemas.microsoft.com/office/drawing/2014/main" id="{F46051C0-01A2-834B-B639-F5505AC29866}"/>
                </a:ext>
              </a:extLst>
            </p:cNvPr>
            <p:cNvSpPr/>
            <p:nvPr/>
          </p:nvSpPr>
          <p:spPr>
            <a:xfrm>
              <a:off x="9389471" y="3234751"/>
              <a:ext cx="1518629" cy="603908"/>
            </a:xfrm>
            <a:prstGeom prst="roundRect">
              <a:avLst>
                <a:gd name="adj" fmla="val 10000"/>
              </a:avLst>
            </a:prstGeom>
            <a:grpFill/>
          </p:spPr>
          <p:style>
            <a:lnRef idx="2">
              <a:schemeClr val="lt1">
                <a:hueOff val="0"/>
                <a:satOff val="0"/>
                <a:lumOff val="0"/>
                <a:alphaOff val="0"/>
              </a:schemeClr>
            </a:lnRef>
            <a:fillRef idx="1">
              <a:schemeClr val="accent3">
                <a:hueOff val="4625516"/>
                <a:satOff val="-24796"/>
                <a:lumOff val="-3334"/>
                <a:alphaOff val="0"/>
              </a:schemeClr>
            </a:fillRef>
            <a:effectRef idx="0">
              <a:schemeClr val="accent3">
                <a:hueOff val="4625516"/>
                <a:satOff val="-24796"/>
                <a:lumOff val="-3334"/>
                <a:alphaOff val="0"/>
              </a:schemeClr>
            </a:effectRef>
            <a:fontRef idx="minor">
              <a:schemeClr val="lt1"/>
            </a:fontRef>
          </p:style>
        </p:sp>
        <p:sp>
          <p:nvSpPr>
            <p:cNvPr id="39" name="Afgeronde rechthoek 16">
              <a:extLst>
                <a:ext uri="{FF2B5EF4-FFF2-40B4-BE49-F238E27FC236}">
                  <a16:creationId xmlns:a16="http://schemas.microsoft.com/office/drawing/2014/main" id="{C0669EE3-3897-6A4E-AB05-1CFFB628E069}"/>
                </a:ext>
              </a:extLst>
            </p:cNvPr>
            <p:cNvSpPr txBox="1"/>
            <p:nvPr/>
          </p:nvSpPr>
          <p:spPr>
            <a:xfrm>
              <a:off x="9407159" y="3252439"/>
              <a:ext cx="1483253" cy="56853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nl-NL" dirty="0"/>
                <a:t>O</a:t>
              </a:r>
              <a:r>
                <a:rPr lang="nl-NL" sz="1800" kern="1200" dirty="0"/>
                <a:t>nderhouden</a:t>
              </a:r>
            </a:p>
          </p:txBody>
        </p:sp>
      </p:grpSp>
      <p:sp>
        <p:nvSpPr>
          <p:cNvPr id="56" name="Afgeronde rechthoek 10">
            <a:extLst>
              <a:ext uri="{FF2B5EF4-FFF2-40B4-BE49-F238E27FC236}">
                <a16:creationId xmlns:a16="http://schemas.microsoft.com/office/drawing/2014/main" id="{3F1A68B5-C4B8-7048-BF4B-C0830DBEF6D7}"/>
              </a:ext>
            </a:extLst>
          </p:cNvPr>
          <p:cNvSpPr txBox="1"/>
          <p:nvPr/>
        </p:nvSpPr>
        <p:spPr>
          <a:xfrm>
            <a:off x="7969785" y="3429989"/>
            <a:ext cx="1822187" cy="310143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7145" tIns="17145" rIns="17145" bIns="17145" numCol="1" spcCol="1270" anchor="t" anchorCtr="0">
            <a:noAutofit/>
          </a:bodyPr>
          <a:lstStyle/>
          <a:p>
            <a:pPr marL="57150" lvl="1" indent="-57150" algn="l" defTabSz="400050">
              <a:lnSpc>
                <a:spcPct val="90000"/>
              </a:lnSpc>
              <a:spcBef>
                <a:spcPct val="0"/>
              </a:spcBef>
              <a:spcAft>
                <a:spcPct val="15000"/>
              </a:spcAft>
              <a:buChar char="•"/>
            </a:pPr>
            <a:r>
              <a:rPr lang="nl-NL" sz="1200" dirty="0">
                <a:solidFill>
                  <a:srgbClr val="00587F"/>
                </a:solidFill>
                <a:latin typeface="Source Sans Pro" panose="020B0503030403020204" pitchFamily="34" charset="0"/>
                <a:ea typeface="Source Sans Pro" panose="020B0503030403020204" pitchFamily="34" charset="0"/>
              </a:rPr>
              <a:t>Effect Samen in Actie bij Apathie evalueren</a:t>
            </a:r>
          </a:p>
          <a:p>
            <a:pPr marL="57150" lvl="1" indent="-57150" algn="l" defTabSz="400050">
              <a:lnSpc>
                <a:spcPct val="90000"/>
              </a:lnSpc>
              <a:spcBef>
                <a:spcPct val="0"/>
              </a:spcBef>
              <a:spcAft>
                <a:spcPct val="15000"/>
              </a:spcAft>
              <a:buChar char="•"/>
            </a:pPr>
            <a:r>
              <a:rPr lang="nl-NL" sz="1200" dirty="0">
                <a:solidFill>
                  <a:srgbClr val="00587F"/>
                </a:solidFill>
                <a:latin typeface="Source Sans Pro" panose="020B0503030403020204" pitchFamily="34" charset="0"/>
                <a:ea typeface="Source Sans Pro" panose="020B0503030403020204" pitchFamily="34" charset="0"/>
              </a:rPr>
              <a:t>Succesmomenten vieren en uitbouwen</a:t>
            </a:r>
          </a:p>
          <a:p>
            <a:pPr marL="57150" lvl="1" indent="-57150" algn="l" defTabSz="400050">
              <a:lnSpc>
                <a:spcPct val="90000"/>
              </a:lnSpc>
              <a:spcBef>
                <a:spcPct val="0"/>
              </a:spcBef>
              <a:spcAft>
                <a:spcPct val="15000"/>
              </a:spcAft>
              <a:buChar char="•"/>
            </a:pPr>
            <a:r>
              <a:rPr lang="nl-NL" sz="1200" dirty="0">
                <a:solidFill>
                  <a:srgbClr val="00587F"/>
                </a:solidFill>
                <a:latin typeface="Source Sans Pro" panose="020B0503030403020204" pitchFamily="34" charset="0"/>
                <a:ea typeface="Source Sans Pro" panose="020B0503030403020204" pitchFamily="34" charset="0"/>
              </a:rPr>
              <a:t>Waar nodig afspraken bijstellen</a:t>
            </a:r>
          </a:p>
          <a:p>
            <a:pPr marL="57150" lvl="1" indent="-57150" algn="l" defTabSz="400050">
              <a:lnSpc>
                <a:spcPct val="90000"/>
              </a:lnSpc>
              <a:spcBef>
                <a:spcPct val="0"/>
              </a:spcBef>
              <a:spcAft>
                <a:spcPct val="15000"/>
              </a:spcAft>
              <a:buChar char="•"/>
            </a:pPr>
            <a:endParaRPr lang="nl-NL" sz="1200" dirty="0">
              <a:solidFill>
                <a:srgbClr val="00587F"/>
              </a:solidFill>
              <a:latin typeface="Source Sans Pro" panose="020B0503030403020204" pitchFamily="34" charset="0"/>
              <a:ea typeface="Source Sans Pro" panose="020B0503030403020204" pitchFamily="34" charset="0"/>
            </a:endParaRPr>
          </a:p>
          <a:p>
            <a:pPr marL="57150" lvl="1" indent="-57150" algn="l" defTabSz="400050">
              <a:lnSpc>
                <a:spcPct val="90000"/>
              </a:lnSpc>
              <a:spcBef>
                <a:spcPct val="0"/>
              </a:spcBef>
              <a:spcAft>
                <a:spcPct val="15000"/>
              </a:spcAft>
              <a:buChar char="•"/>
            </a:pPr>
            <a:r>
              <a:rPr lang="nl-NL" sz="1200" dirty="0">
                <a:solidFill>
                  <a:srgbClr val="00587F"/>
                </a:solidFill>
                <a:latin typeface="Source Sans Pro" panose="020B0503030403020204" pitchFamily="34" charset="0"/>
                <a:ea typeface="Source Sans Pro" panose="020B0503030403020204" pitchFamily="34" charset="0"/>
              </a:rPr>
              <a:t>Naaste(n) en medewerker(s)</a:t>
            </a:r>
          </a:p>
          <a:p>
            <a:pPr marL="57150" lvl="1" indent="-57150" algn="l" defTabSz="400050">
              <a:lnSpc>
                <a:spcPct val="90000"/>
              </a:lnSpc>
              <a:spcBef>
                <a:spcPct val="0"/>
              </a:spcBef>
              <a:spcAft>
                <a:spcPct val="15000"/>
              </a:spcAft>
              <a:buChar char="•"/>
            </a:pPr>
            <a:endParaRPr lang="nl-NL" sz="1200" dirty="0">
              <a:solidFill>
                <a:srgbClr val="00587F"/>
              </a:solidFill>
              <a:latin typeface="Source Sans Pro" panose="020B0503030403020204" pitchFamily="34" charset="0"/>
              <a:ea typeface="Source Sans Pro" panose="020B0503030403020204" pitchFamily="34" charset="0"/>
            </a:endParaRPr>
          </a:p>
          <a:p>
            <a:pPr marL="57150" lvl="1" indent="-57150" algn="l" defTabSz="400050">
              <a:lnSpc>
                <a:spcPct val="90000"/>
              </a:lnSpc>
              <a:spcBef>
                <a:spcPct val="0"/>
              </a:spcBef>
              <a:spcAft>
                <a:spcPct val="15000"/>
              </a:spcAft>
              <a:buChar char="•"/>
            </a:pPr>
            <a:r>
              <a:rPr lang="nl-NL" sz="1200" i="1" dirty="0">
                <a:solidFill>
                  <a:srgbClr val="00587F"/>
                </a:solidFill>
                <a:latin typeface="Source Sans Pro" panose="020B0503030403020204" pitchFamily="34" charset="0"/>
                <a:ea typeface="Source Sans Pro" panose="020B0503030403020204" pitchFamily="34" charset="0"/>
              </a:rPr>
              <a:t>Plezierige Activiteiten Plan Apathie</a:t>
            </a:r>
            <a:endParaRPr lang="nl-NL" sz="1200" dirty="0">
              <a:solidFill>
                <a:srgbClr val="00587F"/>
              </a:solidFill>
              <a:latin typeface="Source Sans Pro" panose="020B0503030403020204" pitchFamily="34" charset="0"/>
              <a:ea typeface="Source Sans Pro" panose="020B0503030403020204" pitchFamily="34" charset="0"/>
            </a:endParaRPr>
          </a:p>
          <a:p>
            <a:pPr marL="57150" lvl="1" indent="-57150" algn="l" defTabSz="400050">
              <a:lnSpc>
                <a:spcPct val="90000"/>
              </a:lnSpc>
              <a:spcBef>
                <a:spcPct val="0"/>
              </a:spcBef>
              <a:spcAft>
                <a:spcPct val="15000"/>
              </a:spcAft>
              <a:buChar char="•"/>
            </a:pPr>
            <a:r>
              <a:rPr lang="nl-NL" sz="1200" i="1" dirty="0">
                <a:solidFill>
                  <a:srgbClr val="00587F"/>
                </a:solidFill>
                <a:latin typeface="Source Sans Pro" panose="020B0503030403020204" pitchFamily="34" charset="0"/>
                <a:ea typeface="Source Sans Pro" panose="020B0503030403020204" pitchFamily="34" charset="0"/>
              </a:rPr>
              <a:t>Activiteitenblad Apathie</a:t>
            </a:r>
          </a:p>
          <a:p>
            <a:pPr marL="57150" lvl="1" indent="-57150" algn="l" defTabSz="400050">
              <a:lnSpc>
                <a:spcPct val="90000"/>
              </a:lnSpc>
              <a:spcBef>
                <a:spcPct val="0"/>
              </a:spcBef>
              <a:spcAft>
                <a:spcPct val="15000"/>
              </a:spcAft>
              <a:buChar char="•"/>
            </a:pPr>
            <a:r>
              <a:rPr lang="nl-NL" sz="1200" i="1" dirty="0">
                <a:solidFill>
                  <a:srgbClr val="00587F"/>
                </a:solidFill>
                <a:latin typeface="Source Sans Pro" panose="020B0503030403020204" pitchFamily="34" charset="0"/>
                <a:ea typeface="Source Sans Pro" panose="020B0503030403020204" pitchFamily="34" charset="0"/>
              </a:rPr>
              <a:t>Praatplaat Apathie</a:t>
            </a:r>
          </a:p>
        </p:txBody>
      </p:sp>
      <p:sp>
        <p:nvSpPr>
          <p:cNvPr id="6" name="Pijl links 5">
            <a:extLst>
              <a:ext uri="{FF2B5EF4-FFF2-40B4-BE49-F238E27FC236}">
                <a16:creationId xmlns:a16="http://schemas.microsoft.com/office/drawing/2014/main" id="{243A7A64-2613-F24C-AB61-3A254FD03D38}"/>
              </a:ext>
            </a:extLst>
          </p:cNvPr>
          <p:cNvSpPr/>
          <p:nvPr/>
        </p:nvSpPr>
        <p:spPr>
          <a:xfrm>
            <a:off x="3842245" y="2598181"/>
            <a:ext cx="280189" cy="211075"/>
          </a:xfrm>
          <a:prstGeom prst="rightArrow">
            <a:avLst/>
          </a:prstGeom>
          <a:solidFill>
            <a:srgbClr val="0058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4" name="Pijl links 63">
            <a:extLst>
              <a:ext uri="{FF2B5EF4-FFF2-40B4-BE49-F238E27FC236}">
                <a16:creationId xmlns:a16="http://schemas.microsoft.com/office/drawing/2014/main" id="{F9CB04CF-15B8-1542-B25A-C9A0CC3F81F7}"/>
              </a:ext>
            </a:extLst>
          </p:cNvPr>
          <p:cNvSpPr/>
          <p:nvPr/>
        </p:nvSpPr>
        <p:spPr>
          <a:xfrm>
            <a:off x="5746615" y="2602787"/>
            <a:ext cx="280189" cy="211075"/>
          </a:xfrm>
          <a:prstGeom prst="rightArrow">
            <a:avLst/>
          </a:prstGeom>
          <a:solidFill>
            <a:srgbClr val="0058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6" name="Pijl links 65">
            <a:extLst>
              <a:ext uri="{FF2B5EF4-FFF2-40B4-BE49-F238E27FC236}">
                <a16:creationId xmlns:a16="http://schemas.microsoft.com/office/drawing/2014/main" id="{1B1FF3E5-F1C9-2048-9CBB-C948B8372310}"/>
              </a:ext>
            </a:extLst>
          </p:cNvPr>
          <p:cNvSpPr/>
          <p:nvPr/>
        </p:nvSpPr>
        <p:spPr>
          <a:xfrm>
            <a:off x="7651805" y="2607393"/>
            <a:ext cx="280189" cy="211075"/>
          </a:xfrm>
          <a:prstGeom prst="rightArrow">
            <a:avLst/>
          </a:prstGeom>
          <a:solidFill>
            <a:srgbClr val="0058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7" name="Pijl links 66">
            <a:extLst>
              <a:ext uri="{FF2B5EF4-FFF2-40B4-BE49-F238E27FC236}">
                <a16:creationId xmlns:a16="http://schemas.microsoft.com/office/drawing/2014/main" id="{F039D23A-30C9-814A-AFEB-53DF4F833816}"/>
              </a:ext>
            </a:extLst>
          </p:cNvPr>
          <p:cNvSpPr/>
          <p:nvPr/>
        </p:nvSpPr>
        <p:spPr>
          <a:xfrm>
            <a:off x="9521144" y="2609077"/>
            <a:ext cx="280189" cy="211075"/>
          </a:xfrm>
          <a:prstGeom prst="rightArrow">
            <a:avLst/>
          </a:prstGeom>
          <a:solidFill>
            <a:srgbClr val="0058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8" name="Afbeelding 7">
            <a:extLst>
              <a:ext uri="{FF2B5EF4-FFF2-40B4-BE49-F238E27FC236}">
                <a16:creationId xmlns:a16="http://schemas.microsoft.com/office/drawing/2014/main" id="{8D0FE99D-3E7C-4348-A9A7-51F47647019D}"/>
              </a:ext>
            </a:extLst>
          </p:cNvPr>
          <p:cNvPicPr>
            <a:picLocks noChangeAspect="1"/>
          </p:cNvPicPr>
          <p:nvPr/>
        </p:nvPicPr>
        <p:blipFill>
          <a:blip r:embed="rId5"/>
          <a:stretch>
            <a:fillRect/>
          </a:stretch>
        </p:blipFill>
        <p:spPr>
          <a:xfrm>
            <a:off x="2535423" y="1317550"/>
            <a:ext cx="835780" cy="1114373"/>
          </a:xfrm>
          <a:prstGeom prst="rect">
            <a:avLst/>
          </a:prstGeom>
        </p:spPr>
      </p:pic>
      <p:pic>
        <p:nvPicPr>
          <p:cNvPr id="5" name="Afbeelding 4">
            <a:extLst>
              <a:ext uri="{FF2B5EF4-FFF2-40B4-BE49-F238E27FC236}">
                <a16:creationId xmlns:a16="http://schemas.microsoft.com/office/drawing/2014/main" id="{89BBA000-80A6-1349-93CC-CB8729A5B59D}"/>
              </a:ext>
            </a:extLst>
          </p:cNvPr>
          <p:cNvPicPr>
            <a:picLocks noChangeAspect="1"/>
          </p:cNvPicPr>
          <p:nvPr/>
        </p:nvPicPr>
        <p:blipFill>
          <a:blip r:embed="rId6"/>
          <a:stretch>
            <a:fillRect/>
          </a:stretch>
        </p:blipFill>
        <p:spPr>
          <a:xfrm>
            <a:off x="4693039" y="1324078"/>
            <a:ext cx="504113" cy="1098514"/>
          </a:xfrm>
          <a:prstGeom prst="rect">
            <a:avLst/>
          </a:prstGeom>
        </p:spPr>
      </p:pic>
      <p:pic>
        <p:nvPicPr>
          <p:cNvPr id="10" name="Afbeelding 9">
            <a:extLst>
              <a:ext uri="{FF2B5EF4-FFF2-40B4-BE49-F238E27FC236}">
                <a16:creationId xmlns:a16="http://schemas.microsoft.com/office/drawing/2014/main" id="{533C7845-4F35-2F48-BB48-FED0B9F0554B}"/>
              </a:ext>
            </a:extLst>
          </p:cNvPr>
          <p:cNvPicPr>
            <a:picLocks noChangeAspect="1"/>
          </p:cNvPicPr>
          <p:nvPr/>
        </p:nvPicPr>
        <p:blipFill>
          <a:blip r:embed="rId7"/>
          <a:stretch>
            <a:fillRect/>
          </a:stretch>
        </p:blipFill>
        <p:spPr>
          <a:xfrm>
            <a:off x="10106331" y="1543554"/>
            <a:ext cx="819817" cy="907031"/>
          </a:xfrm>
          <a:prstGeom prst="rect">
            <a:avLst/>
          </a:prstGeom>
        </p:spPr>
      </p:pic>
      <p:pic>
        <p:nvPicPr>
          <p:cNvPr id="12" name="Afbeelding 11">
            <a:extLst>
              <a:ext uri="{FF2B5EF4-FFF2-40B4-BE49-F238E27FC236}">
                <a16:creationId xmlns:a16="http://schemas.microsoft.com/office/drawing/2014/main" id="{CDE824B6-54BB-A44B-8510-7ECBF0FDCE34}"/>
              </a:ext>
            </a:extLst>
          </p:cNvPr>
          <p:cNvPicPr>
            <a:picLocks noChangeAspect="1"/>
          </p:cNvPicPr>
          <p:nvPr/>
        </p:nvPicPr>
        <p:blipFill>
          <a:blip r:embed="rId8"/>
          <a:stretch>
            <a:fillRect/>
          </a:stretch>
        </p:blipFill>
        <p:spPr>
          <a:xfrm>
            <a:off x="6297903" y="1488119"/>
            <a:ext cx="1249294" cy="962466"/>
          </a:xfrm>
          <a:prstGeom prst="rect">
            <a:avLst/>
          </a:prstGeom>
        </p:spPr>
      </p:pic>
      <p:pic>
        <p:nvPicPr>
          <p:cNvPr id="16" name="Afbeelding 15">
            <a:extLst>
              <a:ext uri="{FF2B5EF4-FFF2-40B4-BE49-F238E27FC236}">
                <a16:creationId xmlns:a16="http://schemas.microsoft.com/office/drawing/2014/main" id="{C1AE7AB3-E679-5E4C-ADB7-66482711C323}"/>
              </a:ext>
            </a:extLst>
          </p:cNvPr>
          <p:cNvPicPr>
            <a:picLocks noChangeAspect="1"/>
          </p:cNvPicPr>
          <p:nvPr/>
        </p:nvPicPr>
        <p:blipFill>
          <a:blip r:embed="rId9"/>
          <a:stretch>
            <a:fillRect/>
          </a:stretch>
        </p:blipFill>
        <p:spPr>
          <a:xfrm>
            <a:off x="-215743" y="5210184"/>
            <a:ext cx="2475096" cy="1656000"/>
          </a:xfrm>
          <a:prstGeom prst="rect">
            <a:avLst/>
          </a:prstGeom>
        </p:spPr>
      </p:pic>
      <p:pic>
        <p:nvPicPr>
          <p:cNvPr id="48" name="Afbeelding 47">
            <a:extLst>
              <a:ext uri="{FF2B5EF4-FFF2-40B4-BE49-F238E27FC236}">
                <a16:creationId xmlns:a16="http://schemas.microsoft.com/office/drawing/2014/main" id="{C2791EA7-56D8-D049-B859-DD6CE023C065}"/>
              </a:ext>
            </a:extLst>
          </p:cNvPr>
          <p:cNvPicPr>
            <a:picLocks noChangeAspect="1"/>
          </p:cNvPicPr>
          <p:nvPr/>
        </p:nvPicPr>
        <p:blipFill>
          <a:blip r:embed="rId10"/>
          <a:stretch>
            <a:fillRect/>
          </a:stretch>
        </p:blipFill>
        <p:spPr>
          <a:xfrm>
            <a:off x="9152029" y="5859262"/>
            <a:ext cx="646293" cy="832277"/>
          </a:xfrm>
          <a:prstGeom prst="rect">
            <a:avLst/>
          </a:prstGeom>
        </p:spPr>
      </p:pic>
      <p:sp>
        <p:nvSpPr>
          <p:cNvPr id="49" name="Afgeronde rechthoek 4">
            <a:extLst>
              <a:ext uri="{FF2B5EF4-FFF2-40B4-BE49-F238E27FC236}">
                <a16:creationId xmlns:a16="http://schemas.microsoft.com/office/drawing/2014/main" id="{EB5C7E4D-D9D6-4A59-A2B4-8EC5FEE24BFD}"/>
              </a:ext>
            </a:extLst>
          </p:cNvPr>
          <p:cNvSpPr txBox="1"/>
          <p:nvPr/>
        </p:nvSpPr>
        <p:spPr>
          <a:xfrm>
            <a:off x="2274398" y="3429992"/>
            <a:ext cx="1643601" cy="237285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7145" tIns="17145" rIns="17145" bIns="17145" numCol="1" spcCol="1270" anchor="t" anchorCtr="0">
            <a:noAutofit/>
          </a:bodyPr>
          <a:lstStyle/>
          <a:p>
            <a:pPr marL="57150" lvl="1" indent="-57150" defTabSz="400050">
              <a:lnSpc>
                <a:spcPct val="90000"/>
              </a:lnSpc>
              <a:spcBef>
                <a:spcPct val="0"/>
              </a:spcBef>
              <a:spcAft>
                <a:spcPct val="15000"/>
              </a:spcAft>
              <a:buChar char="•"/>
            </a:pPr>
            <a:r>
              <a:rPr lang="nl-NL" sz="1200" dirty="0">
                <a:solidFill>
                  <a:schemeClr val="bg1">
                    <a:lumMod val="75000"/>
                  </a:schemeClr>
                </a:solidFill>
                <a:latin typeface="Source Sans Pro" panose="020B0503030403020204" pitchFamily="34" charset="0"/>
                <a:ea typeface="Source Sans Pro" panose="020B0503030403020204" pitchFamily="34" charset="0"/>
              </a:rPr>
              <a:t>Kennis en bewustzijn van apathie vergroten</a:t>
            </a:r>
          </a:p>
          <a:p>
            <a:pPr marL="57150" lvl="1" indent="-57150" defTabSz="400050">
              <a:lnSpc>
                <a:spcPct val="90000"/>
              </a:lnSpc>
              <a:spcBef>
                <a:spcPct val="0"/>
              </a:spcBef>
              <a:spcAft>
                <a:spcPct val="15000"/>
              </a:spcAft>
              <a:buChar char="•"/>
            </a:pPr>
            <a:r>
              <a:rPr lang="nl-NL" sz="1200" dirty="0">
                <a:solidFill>
                  <a:schemeClr val="bg1">
                    <a:lumMod val="75000"/>
                  </a:schemeClr>
                </a:solidFill>
                <a:latin typeface="Source Sans Pro" panose="020B0503030403020204" pitchFamily="34" charset="0"/>
                <a:ea typeface="Source Sans Pro" panose="020B0503030403020204" pitchFamily="34" charset="0"/>
              </a:rPr>
              <a:t>Signalen bij bewoner herkennen</a:t>
            </a:r>
          </a:p>
          <a:p>
            <a:pPr marL="57150" lvl="1" indent="-57150" defTabSz="400050">
              <a:lnSpc>
                <a:spcPct val="90000"/>
              </a:lnSpc>
              <a:spcBef>
                <a:spcPct val="0"/>
              </a:spcBef>
              <a:spcAft>
                <a:spcPct val="15000"/>
              </a:spcAft>
              <a:buChar char="•"/>
            </a:pPr>
            <a:endParaRPr lang="nl-NL" sz="1200" dirty="0">
              <a:solidFill>
                <a:schemeClr val="bg1">
                  <a:lumMod val="75000"/>
                </a:schemeClr>
              </a:solidFill>
              <a:latin typeface="Source Sans Pro" panose="020B0503030403020204" pitchFamily="34" charset="0"/>
              <a:ea typeface="Source Sans Pro" panose="020B0503030403020204" pitchFamily="34" charset="0"/>
            </a:endParaRPr>
          </a:p>
          <a:p>
            <a:pPr marL="57150" lvl="1" indent="-57150" defTabSz="400050">
              <a:lnSpc>
                <a:spcPct val="90000"/>
              </a:lnSpc>
              <a:spcBef>
                <a:spcPct val="0"/>
              </a:spcBef>
              <a:spcAft>
                <a:spcPct val="15000"/>
              </a:spcAft>
              <a:buChar char="•"/>
            </a:pPr>
            <a:r>
              <a:rPr lang="nl-NL" sz="1200" dirty="0">
                <a:solidFill>
                  <a:schemeClr val="bg1">
                    <a:lumMod val="75000"/>
                  </a:schemeClr>
                </a:solidFill>
                <a:latin typeface="Source Sans Pro" panose="020B0503030403020204" pitchFamily="34" charset="0"/>
                <a:ea typeface="Source Sans Pro" panose="020B0503030403020204" pitchFamily="34" charset="0"/>
              </a:rPr>
              <a:t>Naaste(n) en medewerker(s)</a:t>
            </a:r>
          </a:p>
          <a:p>
            <a:pPr marL="57150" lvl="1" indent="-57150" defTabSz="400050">
              <a:lnSpc>
                <a:spcPct val="90000"/>
              </a:lnSpc>
              <a:spcBef>
                <a:spcPct val="0"/>
              </a:spcBef>
              <a:spcAft>
                <a:spcPct val="15000"/>
              </a:spcAft>
              <a:buChar char="•"/>
            </a:pPr>
            <a:endParaRPr lang="nl-NL" sz="1200" dirty="0">
              <a:solidFill>
                <a:schemeClr val="bg1">
                  <a:lumMod val="75000"/>
                </a:schemeClr>
              </a:solidFill>
              <a:latin typeface="Source Sans Pro" panose="020B0503030403020204" pitchFamily="34" charset="0"/>
              <a:ea typeface="Source Sans Pro" panose="020B0503030403020204" pitchFamily="34" charset="0"/>
            </a:endParaRPr>
          </a:p>
          <a:p>
            <a:pPr marL="57150" lvl="1" indent="-57150" defTabSz="400050">
              <a:lnSpc>
                <a:spcPct val="90000"/>
              </a:lnSpc>
              <a:spcBef>
                <a:spcPct val="0"/>
              </a:spcBef>
              <a:spcAft>
                <a:spcPct val="15000"/>
              </a:spcAft>
              <a:buChar char="•"/>
            </a:pPr>
            <a:r>
              <a:rPr lang="nl-NL" sz="1200" i="1" dirty="0">
                <a:solidFill>
                  <a:schemeClr val="bg1">
                    <a:lumMod val="75000"/>
                  </a:schemeClr>
                </a:solidFill>
                <a:latin typeface="Source Sans Pro" panose="020B0503030403020204" pitchFamily="34" charset="0"/>
                <a:ea typeface="Source Sans Pro" panose="020B0503030403020204" pitchFamily="34" charset="0"/>
              </a:rPr>
              <a:t>Folder</a:t>
            </a:r>
          </a:p>
          <a:p>
            <a:pPr marL="57150" lvl="1" indent="-57150" defTabSz="400050">
              <a:lnSpc>
                <a:spcPct val="90000"/>
              </a:lnSpc>
              <a:spcBef>
                <a:spcPct val="0"/>
              </a:spcBef>
              <a:spcAft>
                <a:spcPct val="15000"/>
              </a:spcAft>
              <a:buChar char="•"/>
            </a:pPr>
            <a:r>
              <a:rPr lang="nl-NL" sz="1200" i="1" dirty="0">
                <a:solidFill>
                  <a:schemeClr val="bg1">
                    <a:lumMod val="75000"/>
                  </a:schemeClr>
                </a:solidFill>
                <a:latin typeface="Source Sans Pro" panose="020B0503030403020204" pitchFamily="34" charset="0"/>
                <a:ea typeface="Source Sans Pro" panose="020B0503030403020204" pitchFamily="34" charset="0"/>
              </a:rPr>
              <a:t>Animatie</a:t>
            </a:r>
          </a:p>
          <a:p>
            <a:pPr marL="57150" lvl="1" indent="-57150" defTabSz="400050">
              <a:lnSpc>
                <a:spcPct val="90000"/>
              </a:lnSpc>
              <a:spcBef>
                <a:spcPct val="0"/>
              </a:spcBef>
              <a:spcAft>
                <a:spcPct val="15000"/>
              </a:spcAft>
              <a:buChar char="•"/>
            </a:pPr>
            <a:r>
              <a:rPr lang="nl-NL" sz="1200" i="1" dirty="0">
                <a:solidFill>
                  <a:schemeClr val="bg1">
                    <a:lumMod val="75000"/>
                  </a:schemeClr>
                </a:solidFill>
                <a:latin typeface="Source Sans Pro" panose="020B0503030403020204" pitchFamily="34" charset="0"/>
                <a:ea typeface="Source Sans Pro" panose="020B0503030403020204" pitchFamily="34" charset="0"/>
              </a:rPr>
              <a:t>Module ‘Wat is Apathie?’</a:t>
            </a:r>
          </a:p>
        </p:txBody>
      </p:sp>
      <p:sp>
        <p:nvSpPr>
          <p:cNvPr id="52" name="Afgeronde rechthoek 6">
            <a:extLst>
              <a:ext uri="{FF2B5EF4-FFF2-40B4-BE49-F238E27FC236}">
                <a16:creationId xmlns:a16="http://schemas.microsoft.com/office/drawing/2014/main" id="{EE4CC068-E19E-4551-874E-19B4D8091D4F}"/>
              </a:ext>
            </a:extLst>
          </p:cNvPr>
          <p:cNvSpPr txBox="1"/>
          <p:nvPr/>
        </p:nvSpPr>
        <p:spPr>
          <a:xfrm>
            <a:off x="4209692" y="3429991"/>
            <a:ext cx="1643601" cy="2196367"/>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7145" tIns="17145" rIns="17145" bIns="17145" numCol="1" spcCol="1270" anchor="t" anchorCtr="0">
            <a:noAutofit/>
          </a:bodyPr>
          <a:lstStyle/>
          <a:p>
            <a:pPr marL="57150" lvl="1" indent="-57150" defTabSz="400050">
              <a:lnSpc>
                <a:spcPct val="90000"/>
              </a:lnSpc>
              <a:spcBef>
                <a:spcPct val="0"/>
              </a:spcBef>
              <a:spcAft>
                <a:spcPct val="15000"/>
              </a:spcAft>
              <a:buChar char="•"/>
            </a:pPr>
            <a:r>
              <a:rPr lang="nl-NL" sz="1200" dirty="0">
                <a:solidFill>
                  <a:schemeClr val="bg1">
                    <a:lumMod val="75000"/>
                  </a:schemeClr>
                </a:solidFill>
                <a:latin typeface="Source Sans Pro" panose="020B0503030403020204" pitchFamily="34" charset="0"/>
                <a:ea typeface="Source Sans Pro" panose="020B0503030403020204" pitchFamily="34" charset="0"/>
              </a:rPr>
              <a:t>Vaststellen apathie bij bewoner(s)</a:t>
            </a:r>
          </a:p>
          <a:p>
            <a:pPr marL="57150" lvl="1" indent="-57150" defTabSz="400050">
              <a:lnSpc>
                <a:spcPct val="90000"/>
              </a:lnSpc>
              <a:spcBef>
                <a:spcPct val="0"/>
              </a:spcBef>
              <a:spcAft>
                <a:spcPct val="15000"/>
              </a:spcAft>
              <a:buChar char="•"/>
            </a:pPr>
            <a:endParaRPr lang="nl-NL" sz="1200" dirty="0">
              <a:solidFill>
                <a:schemeClr val="bg1">
                  <a:lumMod val="75000"/>
                </a:schemeClr>
              </a:solidFill>
              <a:latin typeface="Source Sans Pro" panose="020B0503030403020204" pitchFamily="34" charset="0"/>
              <a:ea typeface="Source Sans Pro" panose="020B0503030403020204" pitchFamily="34" charset="0"/>
            </a:endParaRPr>
          </a:p>
          <a:p>
            <a:pPr marL="0" lvl="1" defTabSz="400050">
              <a:lnSpc>
                <a:spcPct val="90000"/>
              </a:lnSpc>
              <a:spcBef>
                <a:spcPct val="0"/>
              </a:spcBef>
              <a:spcAft>
                <a:spcPct val="15000"/>
              </a:spcAft>
            </a:pPr>
            <a:endParaRPr lang="nl-NL" sz="1200" u="sng" dirty="0">
              <a:solidFill>
                <a:schemeClr val="bg1">
                  <a:lumMod val="75000"/>
                </a:schemeClr>
              </a:solidFill>
              <a:latin typeface="Source Sans Pro" panose="020B0503030403020204" pitchFamily="34" charset="0"/>
              <a:ea typeface="Source Sans Pro" panose="020B0503030403020204" pitchFamily="34" charset="0"/>
            </a:endParaRPr>
          </a:p>
          <a:p>
            <a:pPr marL="57150" lvl="1" indent="-57150" defTabSz="400050">
              <a:lnSpc>
                <a:spcPct val="90000"/>
              </a:lnSpc>
              <a:spcBef>
                <a:spcPct val="0"/>
              </a:spcBef>
              <a:spcAft>
                <a:spcPct val="15000"/>
              </a:spcAft>
              <a:buChar char="•"/>
            </a:pPr>
            <a:r>
              <a:rPr lang="nl-NL" sz="1200" dirty="0">
                <a:solidFill>
                  <a:schemeClr val="bg1">
                    <a:lumMod val="75000"/>
                  </a:schemeClr>
                </a:solidFill>
                <a:latin typeface="Source Sans Pro" panose="020B0503030403020204" pitchFamily="34" charset="0"/>
                <a:ea typeface="Source Sans Pro" panose="020B0503030403020204" pitchFamily="34" charset="0"/>
              </a:rPr>
              <a:t>Multidisciplinair </a:t>
            </a:r>
          </a:p>
          <a:p>
            <a:pPr marL="57150" lvl="1" indent="-57150" defTabSz="400050">
              <a:lnSpc>
                <a:spcPct val="90000"/>
              </a:lnSpc>
              <a:spcBef>
                <a:spcPct val="0"/>
              </a:spcBef>
              <a:spcAft>
                <a:spcPct val="15000"/>
              </a:spcAft>
              <a:buChar char="•"/>
            </a:pPr>
            <a:r>
              <a:rPr lang="nl-NL" sz="1200" dirty="0">
                <a:solidFill>
                  <a:schemeClr val="bg1">
                    <a:lumMod val="75000"/>
                  </a:schemeClr>
                </a:solidFill>
                <a:latin typeface="Source Sans Pro" panose="020B0503030403020204" pitchFamily="34" charset="0"/>
                <a:ea typeface="Source Sans Pro" panose="020B0503030403020204" pitchFamily="34" charset="0"/>
              </a:rPr>
              <a:t>Naaste(n) en medewerker(s)</a:t>
            </a:r>
          </a:p>
          <a:p>
            <a:pPr marL="57150" lvl="1" indent="-57150" defTabSz="400050">
              <a:lnSpc>
                <a:spcPct val="90000"/>
              </a:lnSpc>
              <a:spcBef>
                <a:spcPct val="0"/>
              </a:spcBef>
              <a:spcAft>
                <a:spcPct val="15000"/>
              </a:spcAft>
              <a:buChar char="•"/>
            </a:pPr>
            <a:endParaRPr lang="nl-NL" sz="1200" i="1" dirty="0">
              <a:solidFill>
                <a:schemeClr val="bg1">
                  <a:lumMod val="75000"/>
                </a:schemeClr>
              </a:solidFill>
              <a:latin typeface="Source Sans Pro" panose="020B0503030403020204" pitchFamily="34" charset="0"/>
              <a:ea typeface="Source Sans Pro" panose="020B0503030403020204" pitchFamily="34" charset="0"/>
            </a:endParaRPr>
          </a:p>
          <a:p>
            <a:pPr marL="57150" lvl="1" indent="-57150" defTabSz="400050">
              <a:lnSpc>
                <a:spcPct val="90000"/>
              </a:lnSpc>
              <a:spcBef>
                <a:spcPct val="0"/>
              </a:spcBef>
              <a:spcAft>
                <a:spcPct val="15000"/>
              </a:spcAft>
              <a:buChar char="•"/>
            </a:pPr>
            <a:r>
              <a:rPr lang="nl-NL" sz="1200" i="1" dirty="0">
                <a:solidFill>
                  <a:schemeClr val="bg1">
                    <a:lumMod val="75000"/>
                  </a:schemeClr>
                </a:solidFill>
                <a:latin typeface="Source Sans Pro" panose="020B0503030403020204" pitchFamily="34" charset="0"/>
                <a:ea typeface="Source Sans Pro" panose="020B0503030403020204" pitchFamily="34" charset="0"/>
              </a:rPr>
              <a:t>Praatplaat Apathie</a:t>
            </a:r>
          </a:p>
        </p:txBody>
      </p:sp>
      <p:sp>
        <p:nvSpPr>
          <p:cNvPr id="53" name="Afgeronde rechthoek 8">
            <a:extLst>
              <a:ext uri="{FF2B5EF4-FFF2-40B4-BE49-F238E27FC236}">
                <a16:creationId xmlns:a16="http://schemas.microsoft.com/office/drawing/2014/main" id="{D8F9B3F5-0E12-4099-9219-406B50DCCCF3}"/>
              </a:ext>
            </a:extLst>
          </p:cNvPr>
          <p:cNvSpPr txBox="1"/>
          <p:nvPr/>
        </p:nvSpPr>
        <p:spPr>
          <a:xfrm>
            <a:off x="5939635" y="3429989"/>
            <a:ext cx="1799855" cy="2220797"/>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7145" tIns="17145" rIns="17145" bIns="17145" numCol="1" spcCol="1270" anchor="t" anchorCtr="0">
            <a:noAutofit/>
          </a:bodyPr>
          <a:lstStyle/>
          <a:p>
            <a:pPr marL="57150" lvl="1" indent="-57150" algn="l" defTabSz="400050">
              <a:lnSpc>
                <a:spcPct val="90000"/>
              </a:lnSpc>
              <a:spcBef>
                <a:spcPct val="0"/>
              </a:spcBef>
              <a:spcAft>
                <a:spcPct val="15000"/>
              </a:spcAft>
              <a:buChar char="•"/>
            </a:pPr>
            <a:r>
              <a:rPr lang="nl-NL" sz="1200" dirty="0">
                <a:solidFill>
                  <a:schemeClr val="bg1">
                    <a:lumMod val="75000"/>
                  </a:schemeClr>
                </a:solidFill>
                <a:latin typeface="Source Sans Pro" panose="020B0503030403020204" pitchFamily="34" charset="0"/>
                <a:ea typeface="Source Sans Pro" panose="020B0503030403020204" pitchFamily="34" charset="0"/>
              </a:rPr>
              <a:t>Samen in Actie bij omgaan met apathie</a:t>
            </a:r>
          </a:p>
          <a:p>
            <a:pPr marL="57150" lvl="1" indent="-57150" algn="l" defTabSz="400050">
              <a:lnSpc>
                <a:spcPct val="90000"/>
              </a:lnSpc>
              <a:spcBef>
                <a:spcPct val="0"/>
              </a:spcBef>
              <a:spcAft>
                <a:spcPct val="15000"/>
              </a:spcAft>
              <a:buChar char="•"/>
            </a:pPr>
            <a:endParaRPr lang="nl-NL" sz="1200" dirty="0">
              <a:solidFill>
                <a:schemeClr val="bg1">
                  <a:lumMod val="75000"/>
                </a:schemeClr>
              </a:solidFill>
              <a:latin typeface="Source Sans Pro" panose="020B0503030403020204" pitchFamily="34" charset="0"/>
              <a:ea typeface="Source Sans Pro" panose="020B0503030403020204" pitchFamily="34" charset="0"/>
            </a:endParaRPr>
          </a:p>
          <a:p>
            <a:pPr marL="57150" lvl="1" indent="-57150" algn="l" defTabSz="400050">
              <a:lnSpc>
                <a:spcPct val="90000"/>
              </a:lnSpc>
              <a:spcBef>
                <a:spcPct val="0"/>
              </a:spcBef>
              <a:spcAft>
                <a:spcPct val="15000"/>
              </a:spcAft>
              <a:buChar char="•"/>
            </a:pPr>
            <a:r>
              <a:rPr lang="nl-NL" sz="1200" dirty="0">
                <a:solidFill>
                  <a:schemeClr val="bg1">
                    <a:lumMod val="75000"/>
                  </a:schemeClr>
                </a:solidFill>
                <a:latin typeface="Source Sans Pro" panose="020B0503030403020204" pitchFamily="34" charset="0"/>
                <a:ea typeface="Source Sans Pro" panose="020B0503030403020204" pitchFamily="34" charset="0"/>
              </a:rPr>
              <a:t>Naaste(n) en medewerker(s)</a:t>
            </a:r>
          </a:p>
          <a:p>
            <a:pPr marL="57150" lvl="1" indent="-57150" algn="l" defTabSz="400050">
              <a:lnSpc>
                <a:spcPct val="90000"/>
              </a:lnSpc>
              <a:spcBef>
                <a:spcPct val="0"/>
              </a:spcBef>
              <a:spcAft>
                <a:spcPct val="15000"/>
              </a:spcAft>
              <a:buChar char="•"/>
            </a:pPr>
            <a:endParaRPr lang="nl-NL" sz="1200" dirty="0">
              <a:solidFill>
                <a:schemeClr val="bg1">
                  <a:lumMod val="75000"/>
                </a:schemeClr>
              </a:solidFill>
              <a:latin typeface="Source Sans Pro" panose="020B0503030403020204" pitchFamily="34" charset="0"/>
              <a:ea typeface="Source Sans Pro" panose="020B0503030403020204" pitchFamily="34" charset="0"/>
            </a:endParaRPr>
          </a:p>
          <a:p>
            <a:pPr marL="57150" lvl="1" indent="-57150" defTabSz="400050">
              <a:lnSpc>
                <a:spcPct val="90000"/>
              </a:lnSpc>
              <a:spcBef>
                <a:spcPct val="0"/>
              </a:spcBef>
              <a:spcAft>
                <a:spcPct val="15000"/>
              </a:spcAft>
              <a:buFontTx/>
              <a:buChar char="•"/>
            </a:pPr>
            <a:r>
              <a:rPr lang="nl-NL" sz="1200" i="1" dirty="0">
                <a:solidFill>
                  <a:schemeClr val="bg1">
                    <a:lumMod val="75000"/>
                  </a:schemeClr>
                </a:solidFill>
                <a:latin typeface="Source Sans Pro" panose="020B0503030403020204" pitchFamily="34" charset="0"/>
                <a:ea typeface="Source Sans Pro" panose="020B0503030403020204" pitchFamily="34" charset="0"/>
              </a:rPr>
              <a:t>Handreiking Bewonersbespreking</a:t>
            </a:r>
          </a:p>
          <a:p>
            <a:pPr marL="57150" lvl="1" indent="-57150" algn="l" defTabSz="400050">
              <a:lnSpc>
                <a:spcPct val="90000"/>
              </a:lnSpc>
              <a:spcBef>
                <a:spcPct val="0"/>
              </a:spcBef>
              <a:spcAft>
                <a:spcPct val="15000"/>
              </a:spcAft>
              <a:buChar char="•"/>
            </a:pPr>
            <a:r>
              <a:rPr lang="nl-NL" sz="1200" i="1" dirty="0">
                <a:solidFill>
                  <a:schemeClr val="bg1">
                    <a:lumMod val="75000"/>
                  </a:schemeClr>
                </a:solidFill>
                <a:latin typeface="Source Sans Pro" panose="020B0503030403020204" pitchFamily="34" charset="0"/>
                <a:ea typeface="Source Sans Pro" panose="020B0503030403020204" pitchFamily="34" charset="0"/>
              </a:rPr>
              <a:t>Plezierige Activiteiten Plan Apathie </a:t>
            </a:r>
          </a:p>
          <a:p>
            <a:pPr marL="57150" lvl="1" indent="-57150" algn="l" defTabSz="400050">
              <a:lnSpc>
                <a:spcPct val="90000"/>
              </a:lnSpc>
              <a:spcBef>
                <a:spcPct val="0"/>
              </a:spcBef>
              <a:spcAft>
                <a:spcPct val="15000"/>
              </a:spcAft>
              <a:buChar char="•"/>
            </a:pPr>
            <a:r>
              <a:rPr lang="nl-NL" sz="1200" i="1" dirty="0">
                <a:solidFill>
                  <a:schemeClr val="bg1">
                    <a:lumMod val="75000"/>
                  </a:schemeClr>
                </a:solidFill>
                <a:latin typeface="Source Sans Pro" panose="020B0503030403020204" pitchFamily="34" charset="0"/>
                <a:ea typeface="Source Sans Pro" panose="020B0503030403020204" pitchFamily="34" charset="0"/>
              </a:rPr>
              <a:t>Activiteitenblad  Apathie</a:t>
            </a:r>
          </a:p>
          <a:p>
            <a:pPr marL="57150" lvl="1" indent="-57150" algn="l" defTabSz="400050">
              <a:lnSpc>
                <a:spcPct val="90000"/>
              </a:lnSpc>
              <a:spcBef>
                <a:spcPct val="0"/>
              </a:spcBef>
              <a:spcAft>
                <a:spcPct val="15000"/>
              </a:spcAft>
              <a:buChar char="•"/>
            </a:pPr>
            <a:r>
              <a:rPr lang="nl-NL" sz="1200" i="1" dirty="0">
                <a:solidFill>
                  <a:schemeClr val="bg1">
                    <a:lumMod val="75000"/>
                  </a:schemeClr>
                </a:solidFill>
                <a:latin typeface="Source Sans Pro" panose="020B0503030403020204" pitchFamily="34" charset="0"/>
                <a:ea typeface="Source Sans Pro" panose="020B0503030403020204" pitchFamily="34" charset="0"/>
              </a:rPr>
              <a:t>Module ‘Actieve Tijd’</a:t>
            </a:r>
          </a:p>
        </p:txBody>
      </p:sp>
      <p:sp>
        <p:nvSpPr>
          <p:cNvPr id="57" name="Afgeronde rechthoek 12">
            <a:extLst>
              <a:ext uri="{FF2B5EF4-FFF2-40B4-BE49-F238E27FC236}">
                <a16:creationId xmlns:a16="http://schemas.microsoft.com/office/drawing/2014/main" id="{F6B8CB29-C483-41D3-8BF3-3A13495E1AAE}"/>
              </a:ext>
            </a:extLst>
          </p:cNvPr>
          <p:cNvSpPr txBox="1"/>
          <p:nvPr/>
        </p:nvSpPr>
        <p:spPr>
          <a:xfrm>
            <a:off x="9878314" y="3429194"/>
            <a:ext cx="1635455" cy="257038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9050" tIns="19050" rIns="19050" bIns="19050" numCol="1" spcCol="1270" anchor="t" anchorCtr="0">
            <a:noAutofit/>
          </a:bodyPr>
          <a:lstStyle/>
          <a:p>
            <a:pPr marL="57150" lvl="1" indent="-57150" algn="l" defTabSz="444500">
              <a:lnSpc>
                <a:spcPct val="90000"/>
              </a:lnSpc>
              <a:spcBef>
                <a:spcPct val="0"/>
              </a:spcBef>
              <a:spcAft>
                <a:spcPct val="15000"/>
              </a:spcAft>
              <a:buChar char="•"/>
            </a:pPr>
            <a:r>
              <a:rPr lang="nl-NL" sz="1200" dirty="0">
                <a:solidFill>
                  <a:schemeClr val="bg1">
                    <a:lumMod val="75000"/>
                  </a:schemeClr>
                </a:solidFill>
                <a:latin typeface="Source Sans Pro" panose="020B0503030403020204" pitchFamily="34" charset="0"/>
                <a:ea typeface="Source Sans Pro" panose="020B0503030403020204" pitchFamily="34" charset="0"/>
              </a:rPr>
              <a:t>Implementeren en borgen</a:t>
            </a:r>
          </a:p>
          <a:p>
            <a:pPr marL="57150" lvl="1" indent="-57150" algn="l" defTabSz="444500">
              <a:lnSpc>
                <a:spcPct val="90000"/>
              </a:lnSpc>
              <a:spcBef>
                <a:spcPct val="0"/>
              </a:spcBef>
              <a:spcAft>
                <a:spcPct val="15000"/>
              </a:spcAft>
              <a:buChar char="•"/>
            </a:pPr>
            <a:r>
              <a:rPr lang="nl-NL" sz="1200" dirty="0">
                <a:solidFill>
                  <a:schemeClr val="bg1">
                    <a:lumMod val="75000"/>
                  </a:schemeClr>
                </a:solidFill>
                <a:latin typeface="Source Sans Pro" panose="020B0503030403020204" pitchFamily="34" charset="0"/>
                <a:ea typeface="Source Sans Pro" panose="020B0503030403020204" pitchFamily="34" charset="0"/>
              </a:rPr>
              <a:t>Blijven investeren</a:t>
            </a:r>
          </a:p>
          <a:p>
            <a:pPr marL="0" lvl="1" algn="l" defTabSz="444500">
              <a:lnSpc>
                <a:spcPct val="90000"/>
              </a:lnSpc>
              <a:spcBef>
                <a:spcPct val="0"/>
              </a:spcBef>
              <a:spcAft>
                <a:spcPct val="15000"/>
              </a:spcAft>
            </a:pPr>
            <a:endParaRPr lang="nl-NL" sz="1200" dirty="0">
              <a:solidFill>
                <a:schemeClr val="bg1">
                  <a:lumMod val="75000"/>
                </a:schemeClr>
              </a:solidFill>
              <a:latin typeface="Source Sans Pro" panose="020B0503030403020204" pitchFamily="34" charset="0"/>
              <a:ea typeface="Source Sans Pro" panose="020B0503030403020204" pitchFamily="34" charset="0"/>
            </a:endParaRPr>
          </a:p>
          <a:p>
            <a:pPr marL="57150" lvl="1" indent="-57150" algn="l" defTabSz="444500">
              <a:lnSpc>
                <a:spcPct val="90000"/>
              </a:lnSpc>
              <a:spcBef>
                <a:spcPct val="0"/>
              </a:spcBef>
              <a:spcAft>
                <a:spcPct val="15000"/>
              </a:spcAft>
              <a:buChar char="•"/>
            </a:pPr>
            <a:r>
              <a:rPr lang="nl-NL" sz="1200" dirty="0">
                <a:solidFill>
                  <a:schemeClr val="bg1">
                    <a:lumMod val="75000"/>
                  </a:schemeClr>
                </a:solidFill>
                <a:latin typeface="Source Sans Pro" panose="020B0503030403020204" pitchFamily="34" charset="0"/>
                <a:ea typeface="Source Sans Pro" panose="020B0503030403020204" pitchFamily="34" charset="0"/>
              </a:rPr>
              <a:t>Organisatie</a:t>
            </a:r>
          </a:p>
          <a:p>
            <a:pPr marL="57150" lvl="1" indent="-57150" algn="l" defTabSz="444500">
              <a:lnSpc>
                <a:spcPct val="90000"/>
              </a:lnSpc>
              <a:spcBef>
                <a:spcPct val="0"/>
              </a:spcBef>
              <a:spcAft>
                <a:spcPct val="15000"/>
              </a:spcAft>
              <a:buChar char="•"/>
            </a:pPr>
            <a:r>
              <a:rPr lang="nl-NL" sz="1200" dirty="0">
                <a:solidFill>
                  <a:schemeClr val="bg1">
                    <a:lumMod val="75000"/>
                  </a:schemeClr>
                </a:solidFill>
                <a:latin typeface="Source Sans Pro" panose="020B0503030403020204" pitchFamily="34" charset="0"/>
                <a:ea typeface="Source Sans Pro" panose="020B0503030403020204" pitchFamily="34" charset="0"/>
              </a:rPr>
              <a:t>Multidisciplinair</a:t>
            </a:r>
          </a:p>
          <a:p>
            <a:pPr marL="57150" lvl="1" indent="-57150" algn="l" defTabSz="444500">
              <a:lnSpc>
                <a:spcPct val="90000"/>
              </a:lnSpc>
              <a:spcBef>
                <a:spcPct val="0"/>
              </a:spcBef>
              <a:spcAft>
                <a:spcPct val="15000"/>
              </a:spcAft>
              <a:buChar char="•"/>
            </a:pPr>
            <a:r>
              <a:rPr lang="nl-NL" sz="1200" dirty="0">
                <a:solidFill>
                  <a:schemeClr val="bg1">
                    <a:lumMod val="75000"/>
                  </a:schemeClr>
                </a:solidFill>
                <a:latin typeface="Source Sans Pro" panose="020B0503030403020204" pitchFamily="34" charset="0"/>
                <a:ea typeface="Source Sans Pro" panose="020B0503030403020204" pitchFamily="34" charset="0"/>
              </a:rPr>
              <a:t>Naaste(n) en medewerker(s)</a:t>
            </a:r>
          </a:p>
          <a:p>
            <a:pPr marL="57150" lvl="1" indent="-57150" algn="l" defTabSz="444500">
              <a:lnSpc>
                <a:spcPct val="90000"/>
              </a:lnSpc>
              <a:spcBef>
                <a:spcPct val="0"/>
              </a:spcBef>
              <a:spcAft>
                <a:spcPct val="15000"/>
              </a:spcAft>
              <a:buChar char="•"/>
            </a:pPr>
            <a:endParaRPr lang="nl-NL" sz="1200" dirty="0">
              <a:solidFill>
                <a:schemeClr val="bg1">
                  <a:lumMod val="75000"/>
                </a:schemeClr>
              </a:solidFill>
              <a:latin typeface="Source Sans Pro" panose="020B0503030403020204" pitchFamily="34" charset="0"/>
              <a:ea typeface="Source Sans Pro" panose="020B0503030403020204" pitchFamily="34" charset="0"/>
            </a:endParaRPr>
          </a:p>
          <a:p>
            <a:pPr marL="57150" lvl="1" indent="-57150" algn="l" defTabSz="444500">
              <a:lnSpc>
                <a:spcPct val="90000"/>
              </a:lnSpc>
              <a:spcBef>
                <a:spcPct val="0"/>
              </a:spcBef>
              <a:spcAft>
                <a:spcPct val="15000"/>
              </a:spcAft>
              <a:buChar char="•"/>
            </a:pPr>
            <a:r>
              <a:rPr lang="nl-NL" sz="1200" i="1" dirty="0">
                <a:solidFill>
                  <a:schemeClr val="bg1">
                    <a:lumMod val="75000"/>
                  </a:schemeClr>
                </a:solidFill>
                <a:latin typeface="Source Sans Pro" panose="020B0503030403020204" pitchFamily="34" charset="0"/>
                <a:ea typeface="Source Sans Pro" panose="020B0503030403020204" pitchFamily="34" charset="0"/>
              </a:rPr>
              <a:t>Handreiking implementatie</a:t>
            </a:r>
          </a:p>
          <a:p>
            <a:pPr marL="57150" lvl="1" indent="-57150" defTabSz="444500">
              <a:lnSpc>
                <a:spcPct val="90000"/>
              </a:lnSpc>
              <a:spcBef>
                <a:spcPct val="0"/>
              </a:spcBef>
              <a:spcAft>
                <a:spcPct val="15000"/>
              </a:spcAft>
              <a:buChar char="•"/>
            </a:pPr>
            <a:r>
              <a:rPr lang="nl-NL" sz="1200" i="1" dirty="0">
                <a:solidFill>
                  <a:schemeClr val="bg1">
                    <a:lumMod val="75000"/>
                  </a:schemeClr>
                </a:solidFill>
                <a:latin typeface="Source Sans Pro" panose="020B0503030403020204" pitchFamily="34" charset="0"/>
                <a:ea typeface="Source Sans Pro" panose="020B0503030403020204" pitchFamily="34" charset="0"/>
              </a:rPr>
              <a:t>Overzicht implementatie strategie</a:t>
            </a:r>
            <a:r>
              <a:rPr lang="nl-NL" sz="1200" i="1" dirty="0">
                <a:solidFill>
                  <a:schemeClr val="bg1">
                    <a:lumMod val="75000"/>
                  </a:schemeClr>
                </a:solidFill>
              </a:rPr>
              <a:t>ë</a:t>
            </a:r>
            <a:r>
              <a:rPr lang="nl-NL" sz="1200" i="1" dirty="0">
                <a:solidFill>
                  <a:schemeClr val="bg1">
                    <a:lumMod val="75000"/>
                  </a:schemeClr>
                </a:solidFill>
                <a:latin typeface="Source Sans Pro" panose="020B0503030403020204" pitchFamily="34" charset="0"/>
                <a:ea typeface="Source Sans Pro" panose="020B0503030403020204" pitchFamily="34" charset="0"/>
              </a:rPr>
              <a:t>n</a:t>
            </a:r>
          </a:p>
          <a:p>
            <a:pPr marL="57150" lvl="1" indent="-57150" algn="l" defTabSz="355600">
              <a:lnSpc>
                <a:spcPct val="90000"/>
              </a:lnSpc>
              <a:spcBef>
                <a:spcPct val="0"/>
              </a:spcBef>
              <a:spcAft>
                <a:spcPct val="15000"/>
              </a:spcAft>
              <a:buChar char="•"/>
            </a:pPr>
            <a:endParaRPr lang="nl-NL" sz="800" kern="1200" dirty="0"/>
          </a:p>
        </p:txBody>
      </p:sp>
    </p:spTree>
    <p:custDataLst>
      <p:tags r:id="rId1"/>
    </p:custDataLst>
    <p:extLst>
      <p:ext uri="{BB962C8B-B14F-4D97-AF65-F5344CB8AC3E}">
        <p14:creationId xmlns:p14="http://schemas.microsoft.com/office/powerpoint/2010/main" val="1897931306"/>
      </p:ext>
    </p:extLst>
  </p:cSld>
  <p:clrMapOvr>
    <a:masterClrMapping/>
  </p:clrMapOvr>
  <p:transition spd="med" advTm="83300">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Afbeelding 19">
            <a:extLst>
              <a:ext uri="{FF2B5EF4-FFF2-40B4-BE49-F238E27FC236}">
                <a16:creationId xmlns:a16="http://schemas.microsoft.com/office/drawing/2014/main" id="{BA6587EC-F8FC-0747-92F4-2FEDB835507E}"/>
              </a:ext>
            </a:extLst>
          </p:cNvPr>
          <p:cNvPicPr>
            <a:picLocks noChangeAspect="1"/>
          </p:cNvPicPr>
          <p:nvPr/>
        </p:nvPicPr>
        <p:blipFill>
          <a:blip r:embed="rId4"/>
          <a:stretch>
            <a:fillRect/>
          </a:stretch>
        </p:blipFill>
        <p:spPr>
          <a:xfrm>
            <a:off x="6350" y="6350"/>
            <a:ext cx="12179300" cy="6845300"/>
          </a:xfrm>
          <a:prstGeom prst="rect">
            <a:avLst/>
          </a:prstGeom>
        </p:spPr>
      </p:pic>
      <p:sp>
        <p:nvSpPr>
          <p:cNvPr id="2" name="Titel 1">
            <a:extLst>
              <a:ext uri="{FF2B5EF4-FFF2-40B4-BE49-F238E27FC236}">
                <a16:creationId xmlns:a16="http://schemas.microsoft.com/office/drawing/2014/main" id="{DB547EDB-EE30-4E8F-B339-66544BADECDB}"/>
              </a:ext>
            </a:extLst>
          </p:cNvPr>
          <p:cNvSpPr>
            <a:spLocks noGrp="1"/>
          </p:cNvSpPr>
          <p:nvPr>
            <p:ph type="title"/>
          </p:nvPr>
        </p:nvSpPr>
        <p:spPr>
          <a:xfrm>
            <a:off x="2512341" y="510284"/>
            <a:ext cx="9421354" cy="533400"/>
          </a:xfrm>
        </p:spPr>
        <p:txBody>
          <a:bodyPr/>
          <a:lstStyle/>
          <a:p>
            <a:r>
              <a:rPr lang="nl-NL" sz="3600" dirty="0">
                <a:solidFill>
                  <a:srgbClr val="00587F"/>
                </a:solidFill>
              </a:rPr>
              <a:t>Organisatie Wijs</a:t>
            </a:r>
            <a:r>
              <a:rPr lang="nl-NL" sz="3600" dirty="0"/>
              <a:t>: </a:t>
            </a:r>
            <a:r>
              <a:rPr lang="nl-NL" sz="3600" dirty="0">
                <a:solidFill>
                  <a:srgbClr val="00A195"/>
                </a:solidFill>
              </a:rPr>
              <a:t>stappen en materialen SABA</a:t>
            </a:r>
            <a:endParaRPr lang="nl-NL" sz="3600" dirty="0">
              <a:solidFill>
                <a:srgbClr val="00A195"/>
              </a:solidFill>
              <a:latin typeface="Source Sans Pro" panose="020B0503030403020204" pitchFamily="34" charset="0"/>
              <a:ea typeface="Source Sans Pro" panose="020B0503030403020204" pitchFamily="34" charset="0"/>
            </a:endParaRPr>
          </a:p>
        </p:txBody>
      </p:sp>
      <p:sp>
        <p:nvSpPr>
          <p:cNvPr id="21" name="Rechthoek 20">
            <a:extLst>
              <a:ext uri="{FF2B5EF4-FFF2-40B4-BE49-F238E27FC236}">
                <a16:creationId xmlns:a16="http://schemas.microsoft.com/office/drawing/2014/main" id="{D0D30ED2-1EAB-204D-8230-BC109DDCD252}"/>
              </a:ext>
            </a:extLst>
          </p:cNvPr>
          <p:cNvSpPr/>
          <p:nvPr/>
        </p:nvSpPr>
        <p:spPr>
          <a:xfrm>
            <a:off x="0" y="0"/>
            <a:ext cx="1605280" cy="685165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srgbClr val="00587F"/>
              </a:solidFill>
            </a:endParaRPr>
          </a:p>
        </p:txBody>
      </p:sp>
      <p:sp>
        <p:nvSpPr>
          <p:cNvPr id="22" name="Rechthoek: afgeronde hoeken 4">
            <a:extLst>
              <a:ext uri="{FF2B5EF4-FFF2-40B4-BE49-F238E27FC236}">
                <a16:creationId xmlns:a16="http://schemas.microsoft.com/office/drawing/2014/main" id="{2A57B957-021F-C847-9632-22E2D5A7794A}"/>
              </a:ext>
            </a:extLst>
          </p:cNvPr>
          <p:cNvSpPr txBox="1"/>
          <p:nvPr/>
        </p:nvSpPr>
        <p:spPr>
          <a:xfrm>
            <a:off x="-325258" y="79011"/>
            <a:ext cx="2300400" cy="1656000"/>
          </a:xfrm>
          <a:prstGeom prst="rect">
            <a:avLst/>
          </a:prstGeom>
          <a:noFill/>
          <a:ln>
            <a:noFill/>
          </a:ln>
          <a:effectLst/>
        </p:spPr>
        <p:txBody>
          <a:bodyPr spcFirstLastPara="0" vert="horz" wrap="square" lIns="227584" tIns="227584" rIns="227584" bIns="227584" numCol="1" spcCol="1270" anchor="ctr" anchorCtr="0">
            <a:noAutofit/>
          </a:bodyPr>
          <a:lstStyle/>
          <a:p>
            <a:pPr lvl="0" algn="ctr" defTabSz="1422400">
              <a:spcBef>
                <a:spcPct val="0"/>
              </a:spcBef>
              <a:spcAft>
                <a:spcPct val="35000"/>
              </a:spcAft>
              <a:defRPr/>
            </a:pPr>
            <a:r>
              <a:rPr lang="nl-NL" sz="2200" dirty="0">
                <a:solidFill>
                  <a:sysClr val="window" lastClr="FFFFFF"/>
                </a:solidFill>
                <a:latin typeface="Source Sans Pro" panose="020B0503030403020204" pitchFamily="34" charset="0"/>
                <a:ea typeface="Source Sans Pro" panose="020B0503030403020204" pitchFamily="34" charset="0"/>
              </a:rPr>
              <a:t>Organisatie</a:t>
            </a:r>
          </a:p>
          <a:p>
            <a:pPr lvl="0" algn="ctr" defTabSz="1422400">
              <a:spcBef>
                <a:spcPct val="0"/>
              </a:spcBef>
              <a:spcAft>
                <a:spcPct val="35000"/>
              </a:spcAft>
              <a:defRPr/>
            </a:pPr>
            <a:r>
              <a:rPr lang="nl-NL" sz="2200" dirty="0">
                <a:solidFill>
                  <a:sysClr val="window" lastClr="FFFFFF"/>
                </a:solidFill>
                <a:latin typeface="Source Sans Pro" panose="020B0503030403020204" pitchFamily="34" charset="0"/>
                <a:ea typeface="Source Sans Pro" panose="020B0503030403020204" pitchFamily="34" charset="0"/>
              </a:rPr>
              <a:t>Wijs</a:t>
            </a:r>
          </a:p>
        </p:txBody>
      </p:sp>
      <p:sp>
        <p:nvSpPr>
          <p:cNvPr id="3" name="Tekstvak 2">
            <a:extLst>
              <a:ext uri="{FF2B5EF4-FFF2-40B4-BE49-F238E27FC236}">
                <a16:creationId xmlns:a16="http://schemas.microsoft.com/office/drawing/2014/main" id="{457EB416-BDF0-2445-AC50-157BB52DE887}"/>
              </a:ext>
            </a:extLst>
          </p:cNvPr>
          <p:cNvSpPr txBox="1"/>
          <p:nvPr/>
        </p:nvSpPr>
        <p:spPr>
          <a:xfrm>
            <a:off x="-1007390" y="1503336"/>
            <a:ext cx="0" cy="0"/>
          </a:xfrm>
          <a:prstGeom prst="rect">
            <a:avLst/>
          </a:prstGeom>
          <a:noFill/>
        </p:spPr>
        <p:txBody>
          <a:bodyPr wrap="none" rtlCol="0">
            <a:noAutofit/>
          </a:bodyPr>
          <a:lstStyle/>
          <a:p>
            <a:pPr algn="l">
              <a:lnSpc>
                <a:spcPct val="90000"/>
              </a:lnSpc>
              <a:spcBef>
                <a:spcPts val="1000"/>
              </a:spcBef>
            </a:pPr>
            <a:endParaRPr lang="nl-NL" sz="2400" dirty="0">
              <a:latin typeface="Source Sans Pro" panose="020B0503030403020204" pitchFamily="34" charset="0"/>
              <a:ea typeface="Source Sans Pro" panose="020B0503030403020204" pitchFamily="34" charset="0"/>
            </a:endParaRPr>
          </a:p>
        </p:txBody>
      </p:sp>
      <p:grpSp>
        <p:nvGrpSpPr>
          <p:cNvPr id="26" name="Groep 25">
            <a:extLst>
              <a:ext uri="{FF2B5EF4-FFF2-40B4-BE49-F238E27FC236}">
                <a16:creationId xmlns:a16="http://schemas.microsoft.com/office/drawing/2014/main" id="{1202EF01-A301-584C-A81B-695523F3FB35}"/>
              </a:ext>
            </a:extLst>
          </p:cNvPr>
          <p:cNvGrpSpPr/>
          <p:nvPr/>
        </p:nvGrpSpPr>
        <p:grpSpPr>
          <a:xfrm>
            <a:off x="2256710" y="2406815"/>
            <a:ext cx="1518629" cy="603908"/>
            <a:chOff x="575308" y="3235866"/>
            <a:chExt cx="1518629" cy="603908"/>
          </a:xfrm>
          <a:solidFill>
            <a:srgbClr val="FFC015"/>
          </a:solidFill>
        </p:grpSpPr>
        <p:sp>
          <p:nvSpPr>
            <p:cNvPr id="46" name="Afgeronde rechthoek 45">
              <a:extLst>
                <a:ext uri="{FF2B5EF4-FFF2-40B4-BE49-F238E27FC236}">
                  <a16:creationId xmlns:a16="http://schemas.microsoft.com/office/drawing/2014/main" id="{E2A3C086-08B8-A24E-895E-E1C2E62EC2B1}"/>
                </a:ext>
              </a:extLst>
            </p:cNvPr>
            <p:cNvSpPr/>
            <p:nvPr/>
          </p:nvSpPr>
          <p:spPr>
            <a:xfrm>
              <a:off x="575308" y="3235866"/>
              <a:ext cx="1518629" cy="603908"/>
            </a:xfrm>
            <a:prstGeom prst="roundRect">
              <a:avLst>
                <a:gd name="adj" fmla="val 10000"/>
              </a:avLst>
            </a:prstGeom>
            <a:grp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47" name="Afgeronde rechthoek 5">
              <a:extLst>
                <a:ext uri="{FF2B5EF4-FFF2-40B4-BE49-F238E27FC236}">
                  <a16:creationId xmlns:a16="http://schemas.microsoft.com/office/drawing/2014/main" id="{E234D0D6-6624-2E47-BC20-2904C4789073}"/>
                </a:ext>
              </a:extLst>
            </p:cNvPr>
            <p:cNvSpPr txBox="1"/>
            <p:nvPr/>
          </p:nvSpPr>
          <p:spPr>
            <a:xfrm>
              <a:off x="592996" y="3253554"/>
              <a:ext cx="1483253" cy="56853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nl-NL" dirty="0"/>
                <a:t>O</a:t>
              </a:r>
              <a:r>
                <a:rPr lang="nl-NL" sz="1800" kern="1200" dirty="0"/>
                <a:t>pmerken</a:t>
              </a:r>
            </a:p>
          </p:txBody>
        </p:sp>
      </p:grpSp>
      <p:grpSp>
        <p:nvGrpSpPr>
          <p:cNvPr id="29" name="Groep 28">
            <a:extLst>
              <a:ext uri="{FF2B5EF4-FFF2-40B4-BE49-F238E27FC236}">
                <a16:creationId xmlns:a16="http://schemas.microsoft.com/office/drawing/2014/main" id="{9C0DF9BA-C101-3443-A0E2-24376E72CB62}"/>
              </a:ext>
            </a:extLst>
          </p:cNvPr>
          <p:cNvGrpSpPr/>
          <p:nvPr/>
        </p:nvGrpSpPr>
        <p:grpSpPr>
          <a:xfrm>
            <a:off x="4156245" y="2406815"/>
            <a:ext cx="1518629" cy="603908"/>
            <a:chOff x="2750822" y="1824998"/>
            <a:chExt cx="1518629" cy="603908"/>
          </a:xfrm>
          <a:solidFill>
            <a:srgbClr val="00A195"/>
          </a:solidFill>
        </p:grpSpPr>
        <p:sp>
          <p:nvSpPr>
            <p:cNvPr id="44" name="Afgeronde rechthoek 43">
              <a:extLst>
                <a:ext uri="{FF2B5EF4-FFF2-40B4-BE49-F238E27FC236}">
                  <a16:creationId xmlns:a16="http://schemas.microsoft.com/office/drawing/2014/main" id="{24DD56E6-2705-FB48-ACCB-A135EDAE7E61}"/>
                </a:ext>
              </a:extLst>
            </p:cNvPr>
            <p:cNvSpPr/>
            <p:nvPr/>
          </p:nvSpPr>
          <p:spPr>
            <a:xfrm>
              <a:off x="2750822" y="1824998"/>
              <a:ext cx="1518629" cy="603908"/>
            </a:xfrm>
            <a:prstGeom prst="roundRect">
              <a:avLst>
                <a:gd name="adj" fmla="val 10000"/>
              </a:avLst>
            </a:prstGeom>
            <a:grpFill/>
          </p:spPr>
          <p:style>
            <a:lnRef idx="2">
              <a:schemeClr val="lt1">
                <a:hueOff val="0"/>
                <a:satOff val="0"/>
                <a:lumOff val="0"/>
                <a:alphaOff val="0"/>
              </a:schemeClr>
            </a:lnRef>
            <a:fillRef idx="1">
              <a:schemeClr val="accent3">
                <a:hueOff val="1156379"/>
                <a:satOff val="-6199"/>
                <a:lumOff val="-834"/>
                <a:alphaOff val="0"/>
              </a:schemeClr>
            </a:fillRef>
            <a:effectRef idx="0">
              <a:schemeClr val="accent3">
                <a:hueOff val="1156379"/>
                <a:satOff val="-6199"/>
                <a:lumOff val="-834"/>
                <a:alphaOff val="0"/>
              </a:schemeClr>
            </a:effectRef>
            <a:fontRef idx="minor">
              <a:schemeClr val="lt1"/>
            </a:fontRef>
          </p:style>
        </p:sp>
        <p:sp>
          <p:nvSpPr>
            <p:cNvPr id="45" name="Afgeronde rechthoek 8">
              <a:extLst>
                <a:ext uri="{FF2B5EF4-FFF2-40B4-BE49-F238E27FC236}">
                  <a16:creationId xmlns:a16="http://schemas.microsoft.com/office/drawing/2014/main" id="{2A7B8965-34B9-9241-A65D-2212C9BF0A97}"/>
                </a:ext>
              </a:extLst>
            </p:cNvPr>
            <p:cNvSpPr txBox="1"/>
            <p:nvPr/>
          </p:nvSpPr>
          <p:spPr>
            <a:xfrm>
              <a:off x="2768510" y="1842686"/>
              <a:ext cx="1483253" cy="56853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nl-NL" sz="1800" kern="1200" dirty="0"/>
                <a:t>Onderzoeken</a:t>
              </a:r>
            </a:p>
          </p:txBody>
        </p:sp>
      </p:grpSp>
      <p:grpSp>
        <p:nvGrpSpPr>
          <p:cNvPr id="31" name="Groep 30">
            <a:extLst>
              <a:ext uri="{FF2B5EF4-FFF2-40B4-BE49-F238E27FC236}">
                <a16:creationId xmlns:a16="http://schemas.microsoft.com/office/drawing/2014/main" id="{79303AE4-007C-BF4D-B7CD-BC880E67DE0F}"/>
              </a:ext>
            </a:extLst>
          </p:cNvPr>
          <p:cNvGrpSpPr/>
          <p:nvPr/>
        </p:nvGrpSpPr>
        <p:grpSpPr>
          <a:xfrm>
            <a:off x="6078201" y="2406815"/>
            <a:ext cx="1518629" cy="603908"/>
            <a:chOff x="4926335" y="3234119"/>
            <a:chExt cx="1518629" cy="603908"/>
          </a:xfrm>
          <a:solidFill>
            <a:srgbClr val="00587F"/>
          </a:solidFill>
        </p:grpSpPr>
        <p:sp>
          <p:nvSpPr>
            <p:cNvPr id="42" name="Afgeronde rechthoek 41">
              <a:extLst>
                <a:ext uri="{FF2B5EF4-FFF2-40B4-BE49-F238E27FC236}">
                  <a16:creationId xmlns:a16="http://schemas.microsoft.com/office/drawing/2014/main" id="{2695537A-B63F-B141-8438-1FB3C0BE951E}"/>
                </a:ext>
              </a:extLst>
            </p:cNvPr>
            <p:cNvSpPr/>
            <p:nvPr/>
          </p:nvSpPr>
          <p:spPr>
            <a:xfrm>
              <a:off x="4926335" y="3234119"/>
              <a:ext cx="1518629" cy="603908"/>
            </a:xfrm>
            <a:prstGeom prst="roundRect">
              <a:avLst>
                <a:gd name="adj" fmla="val 10000"/>
              </a:avLst>
            </a:prstGeom>
            <a:grpFill/>
          </p:spPr>
          <p:style>
            <a:lnRef idx="2">
              <a:schemeClr val="lt1">
                <a:hueOff val="0"/>
                <a:satOff val="0"/>
                <a:lumOff val="0"/>
                <a:alphaOff val="0"/>
              </a:schemeClr>
            </a:lnRef>
            <a:fillRef idx="1">
              <a:schemeClr val="accent3">
                <a:hueOff val="2312758"/>
                <a:satOff val="-12398"/>
                <a:lumOff val="-1667"/>
                <a:alphaOff val="0"/>
              </a:schemeClr>
            </a:fillRef>
            <a:effectRef idx="0">
              <a:schemeClr val="accent3">
                <a:hueOff val="2312758"/>
                <a:satOff val="-12398"/>
                <a:lumOff val="-1667"/>
                <a:alphaOff val="0"/>
              </a:schemeClr>
            </a:effectRef>
            <a:fontRef idx="minor">
              <a:schemeClr val="lt1"/>
            </a:fontRef>
          </p:style>
        </p:sp>
        <p:sp>
          <p:nvSpPr>
            <p:cNvPr id="43" name="Afgeronde rechthoek 11">
              <a:extLst>
                <a:ext uri="{FF2B5EF4-FFF2-40B4-BE49-F238E27FC236}">
                  <a16:creationId xmlns:a16="http://schemas.microsoft.com/office/drawing/2014/main" id="{973B3177-8AC9-B741-B773-427F5024E0DA}"/>
                </a:ext>
              </a:extLst>
            </p:cNvPr>
            <p:cNvSpPr txBox="1"/>
            <p:nvPr/>
          </p:nvSpPr>
          <p:spPr>
            <a:xfrm>
              <a:off x="4944023" y="3251807"/>
              <a:ext cx="1483253" cy="56853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nl-NL" dirty="0"/>
                <a:t>O</a:t>
              </a:r>
              <a:r>
                <a:rPr lang="nl-NL" sz="1800" kern="1200" dirty="0"/>
                <a:t>nderbreken</a:t>
              </a:r>
            </a:p>
          </p:txBody>
        </p:sp>
      </p:grpSp>
      <p:grpSp>
        <p:nvGrpSpPr>
          <p:cNvPr id="36" name="Groep 35">
            <a:extLst>
              <a:ext uri="{FF2B5EF4-FFF2-40B4-BE49-F238E27FC236}">
                <a16:creationId xmlns:a16="http://schemas.microsoft.com/office/drawing/2014/main" id="{8359AB83-0989-8A40-8FF9-E29B1D9CDDA6}"/>
              </a:ext>
            </a:extLst>
          </p:cNvPr>
          <p:cNvGrpSpPr/>
          <p:nvPr/>
        </p:nvGrpSpPr>
        <p:grpSpPr>
          <a:xfrm>
            <a:off x="7952097" y="2409839"/>
            <a:ext cx="1518629" cy="603908"/>
            <a:chOff x="7213958" y="1824998"/>
            <a:chExt cx="1518629" cy="603908"/>
          </a:xfrm>
          <a:solidFill>
            <a:schemeClr val="accent3"/>
          </a:solidFill>
        </p:grpSpPr>
        <p:sp>
          <p:nvSpPr>
            <p:cNvPr id="40" name="Afgeronde rechthoek 39">
              <a:extLst>
                <a:ext uri="{FF2B5EF4-FFF2-40B4-BE49-F238E27FC236}">
                  <a16:creationId xmlns:a16="http://schemas.microsoft.com/office/drawing/2014/main" id="{094DB469-BF39-AE4D-92A1-45BDE2B72D5A}"/>
                </a:ext>
              </a:extLst>
            </p:cNvPr>
            <p:cNvSpPr/>
            <p:nvPr/>
          </p:nvSpPr>
          <p:spPr>
            <a:xfrm>
              <a:off x="7213958" y="1824998"/>
              <a:ext cx="1518629" cy="603908"/>
            </a:xfrm>
            <a:prstGeom prst="roundRect">
              <a:avLst>
                <a:gd name="adj" fmla="val 10000"/>
              </a:avLst>
            </a:prstGeom>
            <a:grpFill/>
          </p:spPr>
          <p:style>
            <a:lnRef idx="2">
              <a:schemeClr val="lt1">
                <a:hueOff val="0"/>
                <a:satOff val="0"/>
                <a:lumOff val="0"/>
                <a:alphaOff val="0"/>
              </a:schemeClr>
            </a:lnRef>
            <a:fillRef idx="1">
              <a:schemeClr val="accent3">
                <a:hueOff val="3469137"/>
                <a:satOff val="-18597"/>
                <a:lumOff val="-2501"/>
                <a:alphaOff val="0"/>
              </a:schemeClr>
            </a:fillRef>
            <a:effectRef idx="0">
              <a:schemeClr val="accent3">
                <a:hueOff val="3469137"/>
                <a:satOff val="-18597"/>
                <a:lumOff val="-2501"/>
                <a:alphaOff val="0"/>
              </a:schemeClr>
            </a:effectRef>
            <a:fontRef idx="minor">
              <a:schemeClr val="lt1"/>
            </a:fontRef>
          </p:style>
        </p:sp>
        <p:sp>
          <p:nvSpPr>
            <p:cNvPr id="41" name="Afgeronde rechthoek 14">
              <a:extLst>
                <a:ext uri="{FF2B5EF4-FFF2-40B4-BE49-F238E27FC236}">
                  <a16:creationId xmlns:a16="http://schemas.microsoft.com/office/drawing/2014/main" id="{AC3FC386-439D-054F-BF9C-BF951D270868}"/>
                </a:ext>
              </a:extLst>
            </p:cNvPr>
            <p:cNvSpPr txBox="1"/>
            <p:nvPr/>
          </p:nvSpPr>
          <p:spPr>
            <a:xfrm>
              <a:off x="7231646" y="1842686"/>
              <a:ext cx="1483253" cy="56853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nl-NL" dirty="0"/>
                <a:t>E</a:t>
              </a:r>
              <a:r>
                <a:rPr lang="nl-NL" sz="1800" kern="1200" dirty="0"/>
                <a:t>valueren</a:t>
              </a:r>
            </a:p>
          </p:txBody>
        </p:sp>
      </p:grpSp>
      <p:grpSp>
        <p:nvGrpSpPr>
          <p:cNvPr id="37" name="Groep 36">
            <a:extLst>
              <a:ext uri="{FF2B5EF4-FFF2-40B4-BE49-F238E27FC236}">
                <a16:creationId xmlns:a16="http://schemas.microsoft.com/office/drawing/2014/main" id="{949F45ED-467C-7745-88D3-814A6103BCE9}"/>
              </a:ext>
            </a:extLst>
          </p:cNvPr>
          <p:cNvGrpSpPr/>
          <p:nvPr/>
        </p:nvGrpSpPr>
        <p:grpSpPr>
          <a:xfrm>
            <a:off x="9825993" y="2415769"/>
            <a:ext cx="1518629" cy="603908"/>
            <a:chOff x="9389471" y="3234751"/>
            <a:chExt cx="1518629" cy="603908"/>
          </a:xfrm>
          <a:solidFill>
            <a:schemeClr val="accent5"/>
          </a:solidFill>
        </p:grpSpPr>
        <p:sp>
          <p:nvSpPr>
            <p:cNvPr id="38" name="Afgeronde rechthoek 37">
              <a:extLst>
                <a:ext uri="{FF2B5EF4-FFF2-40B4-BE49-F238E27FC236}">
                  <a16:creationId xmlns:a16="http://schemas.microsoft.com/office/drawing/2014/main" id="{F46051C0-01A2-834B-B639-F5505AC29866}"/>
                </a:ext>
              </a:extLst>
            </p:cNvPr>
            <p:cNvSpPr/>
            <p:nvPr/>
          </p:nvSpPr>
          <p:spPr>
            <a:xfrm>
              <a:off x="9389471" y="3234751"/>
              <a:ext cx="1518629" cy="603908"/>
            </a:xfrm>
            <a:prstGeom prst="roundRect">
              <a:avLst>
                <a:gd name="adj" fmla="val 10000"/>
              </a:avLst>
            </a:prstGeom>
            <a:grpFill/>
          </p:spPr>
          <p:style>
            <a:lnRef idx="2">
              <a:schemeClr val="lt1">
                <a:hueOff val="0"/>
                <a:satOff val="0"/>
                <a:lumOff val="0"/>
                <a:alphaOff val="0"/>
              </a:schemeClr>
            </a:lnRef>
            <a:fillRef idx="1">
              <a:schemeClr val="accent3">
                <a:hueOff val="4625516"/>
                <a:satOff val="-24796"/>
                <a:lumOff val="-3334"/>
                <a:alphaOff val="0"/>
              </a:schemeClr>
            </a:fillRef>
            <a:effectRef idx="0">
              <a:schemeClr val="accent3">
                <a:hueOff val="4625516"/>
                <a:satOff val="-24796"/>
                <a:lumOff val="-3334"/>
                <a:alphaOff val="0"/>
              </a:schemeClr>
            </a:effectRef>
            <a:fontRef idx="minor">
              <a:schemeClr val="lt1"/>
            </a:fontRef>
          </p:style>
        </p:sp>
        <p:sp>
          <p:nvSpPr>
            <p:cNvPr id="39" name="Afgeronde rechthoek 16">
              <a:extLst>
                <a:ext uri="{FF2B5EF4-FFF2-40B4-BE49-F238E27FC236}">
                  <a16:creationId xmlns:a16="http://schemas.microsoft.com/office/drawing/2014/main" id="{C0669EE3-3897-6A4E-AB05-1CFFB628E069}"/>
                </a:ext>
              </a:extLst>
            </p:cNvPr>
            <p:cNvSpPr txBox="1"/>
            <p:nvPr/>
          </p:nvSpPr>
          <p:spPr>
            <a:xfrm>
              <a:off x="9407159" y="3252439"/>
              <a:ext cx="1483253" cy="56853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nl-NL" dirty="0"/>
                <a:t>O</a:t>
              </a:r>
              <a:r>
                <a:rPr lang="nl-NL" sz="1800" kern="1200" dirty="0"/>
                <a:t>nderhouden</a:t>
              </a:r>
            </a:p>
          </p:txBody>
        </p:sp>
      </p:grpSp>
      <p:sp>
        <p:nvSpPr>
          <p:cNvPr id="54" name="Afgeronde rechthoek 12">
            <a:extLst>
              <a:ext uri="{FF2B5EF4-FFF2-40B4-BE49-F238E27FC236}">
                <a16:creationId xmlns:a16="http://schemas.microsoft.com/office/drawing/2014/main" id="{716E4666-C55C-2542-ABC8-1B73950D1778}"/>
              </a:ext>
            </a:extLst>
          </p:cNvPr>
          <p:cNvSpPr txBox="1"/>
          <p:nvPr/>
        </p:nvSpPr>
        <p:spPr>
          <a:xfrm>
            <a:off x="9878314" y="3429194"/>
            <a:ext cx="1635455" cy="257038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9050" tIns="19050" rIns="19050" bIns="19050" numCol="1" spcCol="1270" anchor="t" anchorCtr="0">
            <a:noAutofit/>
          </a:bodyPr>
          <a:lstStyle/>
          <a:p>
            <a:pPr marL="57150" lvl="1" indent="-57150" algn="l" defTabSz="444500">
              <a:lnSpc>
                <a:spcPct val="90000"/>
              </a:lnSpc>
              <a:spcBef>
                <a:spcPct val="0"/>
              </a:spcBef>
              <a:spcAft>
                <a:spcPct val="15000"/>
              </a:spcAft>
              <a:buChar char="•"/>
            </a:pPr>
            <a:r>
              <a:rPr lang="nl-NL" sz="1200" dirty="0">
                <a:solidFill>
                  <a:srgbClr val="00587F"/>
                </a:solidFill>
                <a:latin typeface="Source Sans Pro" panose="020B0503030403020204" pitchFamily="34" charset="0"/>
                <a:ea typeface="Source Sans Pro" panose="020B0503030403020204" pitchFamily="34" charset="0"/>
              </a:rPr>
              <a:t>Implementeren en borgen</a:t>
            </a:r>
          </a:p>
          <a:p>
            <a:pPr marL="57150" lvl="1" indent="-57150" algn="l" defTabSz="444500">
              <a:lnSpc>
                <a:spcPct val="90000"/>
              </a:lnSpc>
              <a:spcBef>
                <a:spcPct val="0"/>
              </a:spcBef>
              <a:spcAft>
                <a:spcPct val="15000"/>
              </a:spcAft>
              <a:buChar char="•"/>
            </a:pPr>
            <a:r>
              <a:rPr lang="nl-NL" sz="1200" dirty="0">
                <a:solidFill>
                  <a:srgbClr val="00587F"/>
                </a:solidFill>
                <a:latin typeface="Source Sans Pro" panose="020B0503030403020204" pitchFamily="34" charset="0"/>
                <a:ea typeface="Source Sans Pro" panose="020B0503030403020204" pitchFamily="34" charset="0"/>
              </a:rPr>
              <a:t>Blijven investeren</a:t>
            </a:r>
          </a:p>
          <a:p>
            <a:pPr marL="0" lvl="1" algn="l" defTabSz="444500">
              <a:lnSpc>
                <a:spcPct val="90000"/>
              </a:lnSpc>
              <a:spcBef>
                <a:spcPct val="0"/>
              </a:spcBef>
              <a:spcAft>
                <a:spcPct val="15000"/>
              </a:spcAft>
            </a:pPr>
            <a:endParaRPr lang="nl-NL" sz="1200" dirty="0">
              <a:solidFill>
                <a:srgbClr val="00587F"/>
              </a:solidFill>
              <a:latin typeface="Source Sans Pro" panose="020B0503030403020204" pitchFamily="34" charset="0"/>
              <a:ea typeface="Source Sans Pro" panose="020B0503030403020204" pitchFamily="34" charset="0"/>
            </a:endParaRPr>
          </a:p>
          <a:p>
            <a:pPr marL="57150" lvl="1" indent="-57150" algn="l" defTabSz="444500">
              <a:lnSpc>
                <a:spcPct val="90000"/>
              </a:lnSpc>
              <a:spcBef>
                <a:spcPct val="0"/>
              </a:spcBef>
              <a:spcAft>
                <a:spcPct val="15000"/>
              </a:spcAft>
              <a:buChar char="•"/>
            </a:pPr>
            <a:r>
              <a:rPr lang="nl-NL" sz="1200" dirty="0">
                <a:solidFill>
                  <a:srgbClr val="00587F"/>
                </a:solidFill>
                <a:latin typeface="Source Sans Pro" panose="020B0503030403020204" pitchFamily="34" charset="0"/>
                <a:ea typeface="Source Sans Pro" panose="020B0503030403020204" pitchFamily="34" charset="0"/>
              </a:rPr>
              <a:t>Organisatie</a:t>
            </a:r>
          </a:p>
          <a:p>
            <a:pPr marL="57150" lvl="1" indent="-57150" algn="l" defTabSz="444500">
              <a:lnSpc>
                <a:spcPct val="90000"/>
              </a:lnSpc>
              <a:spcBef>
                <a:spcPct val="0"/>
              </a:spcBef>
              <a:spcAft>
                <a:spcPct val="15000"/>
              </a:spcAft>
              <a:buChar char="•"/>
            </a:pPr>
            <a:r>
              <a:rPr lang="nl-NL" sz="1200" dirty="0">
                <a:solidFill>
                  <a:srgbClr val="00587F"/>
                </a:solidFill>
                <a:latin typeface="Source Sans Pro" panose="020B0503030403020204" pitchFamily="34" charset="0"/>
                <a:ea typeface="Source Sans Pro" panose="020B0503030403020204" pitchFamily="34" charset="0"/>
              </a:rPr>
              <a:t>Multidisciplinair</a:t>
            </a:r>
          </a:p>
          <a:p>
            <a:pPr marL="57150" lvl="1" indent="-57150" algn="l" defTabSz="444500">
              <a:lnSpc>
                <a:spcPct val="90000"/>
              </a:lnSpc>
              <a:spcBef>
                <a:spcPct val="0"/>
              </a:spcBef>
              <a:spcAft>
                <a:spcPct val="15000"/>
              </a:spcAft>
              <a:buChar char="•"/>
            </a:pPr>
            <a:r>
              <a:rPr lang="nl-NL" sz="1200" dirty="0">
                <a:solidFill>
                  <a:srgbClr val="00587F"/>
                </a:solidFill>
                <a:latin typeface="Source Sans Pro" panose="020B0503030403020204" pitchFamily="34" charset="0"/>
                <a:ea typeface="Source Sans Pro" panose="020B0503030403020204" pitchFamily="34" charset="0"/>
              </a:rPr>
              <a:t>Naaste(n) en medewerker(s)</a:t>
            </a:r>
          </a:p>
          <a:p>
            <a:pPr marL="57150" lvl="1" indent="-57150" algn="l" defTabSz="444500">
              <a:lnSpc>
                <a:spcPct val="90000"/>
              </a:lnSpc>
              <a:spcBef>
                <a:spcPct val="0"/>
              </a:spcBef>
              <a:spcAft>
                <a:spcPct val="15000"/>
              </a:spcAft>
              <a:buChar char="•"/>
            </a:pPr>
            <a:endParaRPr lang="nl-NL" sz="1200" dirty="0">
              <a:solidFill>
                <a:srgbClr val="00587F"/>
              </a:solidFill>
              <a:latin typeface="Source Sans Pro" panose="020B0503030403020204" pitchFamily="34" charset="0"/>
              <a:ea typeface="Source Sans Pro" panose="020B0503030403020204" pitchFamily="34" charset="0"/>
            </a:endParaRPr>
          </a:p>
          <a:p>
            <a:pPr marL="57150" lvl="1" indent="-57150" algn="l" defTabSz="444500">
              <a:lnSpc>
                <a:spcPct val="90000"/>
              </a:lnSpc>
              <a:spcBef>
                <a:spcPct val="0"/>
              </a:spcBef>
              <a:spcAft>
                <a:spcPct val="15000"/>
              </a:spcAft>
              <a:buChar char="•"/>
            </a:pPr>
            <a:r>
              <a:rPr lang="nl-NL" sz="1200" i="1" dirty="0">
                <a:solidFill>
                  <a:srgbClr val="00587F"/>
                </a:solidFill>
                <a:latin typeface="Source Sans Pro" panose="020B0503030403020204" pitchFamily="34" charset="0"/>
                <a:ea typeface="Source Sans Pro" panose="020B0503030403020204" pitchFamily="34" charset="0"/>
              </a:rPr>
              <a:t>Handreiking implementatie</a:t>
            </a:r>
          </a:p>
          <a:p>
            <a:pPr marL="57150" lvl="1" indent="-57150" defTabSz="444500">
              <a:lnSpc>
                <a:spcPct val="90000"/>
              </a:lnSpc>
              <a:spcBef>
                <a:spcPct val="0"/>
              </a:spcBef>
              <a:spcAft>
                <a:spcPct val="15000"/>
              </a:spcAft>
              <a:buChar char="•"/>
            </a:pPr>
            <a:r>
              <a:rPr lang="nl-NL" sz="1200" i="1" dirty="0">
                <a:solidFill>
                  <a:srgbClr val="00587F"/>
                </a:solidFill>
                <a:latin typeface="Source Sans Pro" panose="020B0503030403020204" pitchFamily="34" charset="0"/>
                <a:ea typeface="Source Sans Pro" panose="020B0503030403020204" pitchFamily="34" charset="0"/>
              </a:rPr>
              <a:t>Overzicht implementatie strategie</a:t>
            </a:r>
            <a:r>
              <a:rPr lang="nl-NL" sz="1200" i="1" dirty="0">
                <a:solidFill>
                  <a:srgbClr val="00587F"/>
                </a:solidFill>
              </a:rPr>
              <a:t>ë</a:t>
            </a:r>
            <a:r>
              <a:rPr lang="nl-NL" sz="1200" i="1" dirty="0">
                <a:solidFill>
                  <a:srgbClr val="00587F"/>
                </a:solidFill>
                <a:latin typeface="Source Sans Pro" panose="020B0503030403020204" pitchFamily="34" charset="0"/>
                <a:ea typeface="Source Sans Pro" panose="020B0503030403020204" pitchFamily="34" charset="0"/>
              </a:rPr>
              <a:t>n</a:t>
            </a:r>
          </a:p>
          <a:p>
            <a:pPr marL="57150" lvl="1" indent="-57150" algn="l" defTabSz="355600">
              <a:lnSpc>
                <a:spcPct val="90000"/>
              </a:lnSpc>
              <a:spcBef>
                <a:spcPct val="0"/>
              </a:spcBef>
              <a:spcAft>
                <a:spcPct val="15000"/>
              </a:spcAft>
              <a:buChar char="•"/>
            </a:pPr>
            <a:endParaRPr lang="nl-NL" sz="800" kern="1200" dirty="0"/>
          </a:p>
        </p:txBody>
      </p:sp>
      <p:sp>
        <p:nvSpPr>
          <p:cNvPr id="6" name="Pijl links 5">
            <a:extLst>
              <a:ext uri="{FF2B5EF4-FFF2-40B4-BE49-F238E27FC236}">
                <a16:creationId xmlns:a16="http://schemas.microsoft.com/office/drawing/2014/main" id="{243A7A64-2613-F24C-AB61-3A254FD03D38}"/>
              </a:ext>
            </a:extLst>
          </p:cNvPr>
          <p:cNvSpPr/>
          <p:nvPr/>
        </p:nvSpPr>
        <p:spPr>
          <a:xfrm>
            <a:off x="3842245" y="2598181"/>
            <a:ext cx="280189" cy="211075"/>
          </a:xfrm>
          <a:prstGeom prst="rightArrow">
            <a:avLst/>
          </a:prstGeom>
          <a:solidFill>
            <a:srgbClr val="0058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4" name="Pijl links 63">
            <a:extLst>
              <a:ext uri="{FF2B5EF4-FFF2-40B4-BE49-F238E27FC236}">
                <a16:creationId xmlns:a16="http://schemas.microsoft.com/office/drawing/2014/main" id="{F9CB04CF-15B8-1542-B25A-C9A0CC3F81F7}"/>
              </a:ext>
            </a:extLst>
          </p:cNvPr>
          <p:cNvSpPr/>
          <p:nvPr/>
        </p:nvSpPr>
        <p:spPr>
          <a:xfrm>
            <a:off x="5746615" y="2602787"/>
            <a:ext cx="280189" cy="211075"/>
          </a:xfrm>
          <a:prstGeom prst="rightArrow">
            <a:avLst/>
          </a:prstGeom>
          <a:solidFill>
            <a:srgbClr val="0058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6" name="Pijl links 65">
            <a:extLst>
              <a:ext uri="{FF2B5EF4-FFF2-40B4-BE49-F238E27FC236}">
                <a16:creationId xmlns:a16="http://schemas.microsoft.com/office/drawing/2014/main" id="{1B1FF3E5-F1C9-2048-9CBB-C948B8372310}"/>
              </a:ext>
            </a:extLst>
          </p:cNvPr>
          <p:cNvSpPr/>
          <p:nvPr/>
        </p:nvSpPr>
        <p:spPr>
          <a:xfrm>
            <a:off x="7651805" y="2607393"/>
            <a:ext cx="280189" cy="211075"/>
          </a:xfrm>
          <a:prstGeom prst="rightArrow">
            <a:avLst/>
          </a:prstGeom>
          <a:solidFill>
            <a:srgbClr val="0058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7" name="Pijl links 66">
            <a:extLst>
              <a:ext uri="{FF2B5EF4-FFF2-40B4-BE49-F238E27FC236}">
                <a16:creationId xmlns:a16="http://schemas.microsoft.com/office/drawing/2014/main" id="{F039D23A-30C9-814A-AFEB-53DF4F833816}"/>
              </a:ext>
            </a:extLst>
          </p:cNvPr>
          <p:cNvSpPr/>
          <p:nvPr/>
        </p:nvSpPr>
        <p:spPr>
          <a:xfrm>
            <a:off x="9521144" y="2609077"/>
            <a:ext cx="280189" cy="211075"/>
          </a:xfrm>
          <a:prstGeom prst="rightArrow">
            <a:avLst/>
          </a:prstGeom>
          <a:solidFill>
            <a:srgbClr val="0058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8" name="Afbeelding 7">
            <a:extLst>
              <a:ext uri="{FF2B5EF4-FFF2-40B4-BE49-F238E27FC236}">
                <a16:creationId xmlns:a16="http://schemas.microsoft.com/office/drawing/2014/main" id="{8D0FE99D-3E7C-4348-A9A7-51F47647019D}"/>
              </a:ext>
            </a:extLst>
          </p:cNvPr>
          <p:cNvPicPr>
            <a:picLocks noChangeAspect="1"/>
          </p:cNvPicPr>
          <p:nvPr/>
        </p:nvPicPr>
        <p:blipFill>
          <a:blip r:embed="rId5"/>
          <a:stretch>
            <a:fillRect/>
          </a:stretch>
        </p:blipFill>
        <p:spPr>
          <a:xfrm>
            <a:off x="2535423" y="1317550"/>
            <a:ext cx="835780" cy="1114373"/>
          </a:xfrm>
          <a:prstGeom prst="rect">
            <a:avLst/>
          </a:prstGeom>
        </p:spPr>
      </p:pic>
      <p:pic>
        <p:nvPicPr>
          <p:cNvPr id="5" name="Afbeelding 4">
            <a:extLst>
              <a:ext uri="{FF2B5EF4-FFF2-40B4-BE49-F238E27FC236}">
                <a16:creationId xmlns:a16="http://schemas.microsoft.com/office/drawing/2014/main" id="{89BBA000-80A6-1349-93CC-CB8729A5B59D}"/>
              </a:ext>
            </a:extLst>
          </p:cNvPr>
          <p:cNvPicPr>
            <a:picLocks noChangeAspect="1"/>
          </p:cNvPicPr>
          <p:nvPr/>
        </p:nvPicPr>
        <p:blipFill>
          <a:blip r:embed="rId6"/>
          <a:stretch>
            <a:fillRect/>
          </a:stretch>
        </p:blipFill>
        <p:spPr>
          <a:xfrm>
            <a:off x="4693039" y="1324078"/>
            <a:ext cx="504113" cy="1098514"/>
          </a:xfrm>
          <a:prstGeom prst="rect">
            <a:avLst/>
          </a:prstGeom>
        </p:spPr>
      </p:pic>
      <p:pic>
        <p:nvPicPr>
          <p:cNvPr id="10" name="Afbeelding 9">
            <a:extLst>
              <a:ext uri="{FF2B5EF4-FFF2-40B4-BE49-F238E27FC236}">
                <a16:creationId xmlns:a16="http://schemas.microsoft.com/office/drawing/2014/main" id="{533C7845-4F35-2F48-BB48-FED0B9F0554B}"/>
              </a:ext>
            </a:extLst>
          </p:cNvPr>
          <p:cNvPicPr>
            <a:picLocks noChangeAspect="1"/>
          </p:cNvPicPr>
          <p:nvPr/>
        </p:nvPicPr>
        <p:blipFill>
          <a:blip r:embed="rId7"/>
          <a:stretch>
            <a:fillRect/>
          </a:stretch>
        </p:blipFill>
        <p:spPr>
          <a:xfrm>
            <a:off x="240461" y="4917699"/>
            <a:ext cx="1753735" cy="1940301"/>
          </a:xfrm>
          <a:prstGeom prst="rect">
            <a:avLst/>
          </a:prstGeom>
        </p:spPr>
      </p:pic>
      <p:pic>
        <p:nvPicPr>
          <p:cNvPr id="12" name="Afbeelding 11">
            <a:extLst>
              <a:ext uri="{FF2B5EF4-FFF2-40B4-BE49-F238E27FC236}">
                <a16:creationId xmlns:a16="http://schemas.microsoft.com/office/drawing/2014/main" id="{CDE824B6-54BB-A44B-8510-7ECBF0FDCE34}"/>
              </a:ext>
            </a:extLst>
          </p:cNvPr>
          <p:cNvPicPr>
            <a:picLocks noChangeAspect="1"/>
          </p:cNvPicPr>
          <p:nvPr/>
        </p:nvPicPr>
        <p:blipFill>
          <a:blip r:embed="rId8"/>
          <a:stretch>
            <a:fillRect/>
          </a:stretch>
        </p:blipFill>
        <p:spPr>
          <a:xfrm>
            <a:off x="6297903" y="1488119"/>
            <a:ext cx="1249294" cy="962466"/>
          </a:xfrm>
          <a:prstGeom prst="rect">
            <a:avLst/>
          </a:prstGeom>
        </p:spPr>
      </p:pic>
      <p:pic>
        <p:nvPicPr>
          <p:cNvPr id="16" name="Afbeelding 15">
            <a:extLst>
              <a:ext uri="{FF2B5EF4-FFF2-40B4-BE49-F238E27FC236}">
                <a16:creationId xmlns:a16="http://schemas.microsoft.com/office/drawing/2014/main" id="{C1AE7AB3-E679-5E4C-ADB7-66482711C323}"/>
              </a:ext>
            </a:extLst>
          </p:cNvPr>
          <p:cNvPicPr>
            <a:picLocks noChangeAspect="1"/>
          </p:cNvPicPr>
          <p:nvPr/>
        </p:nvPicPr>
        <p:blipFill>
          <a:blip r:embed="rId9"/>
          <a:stretch>
            <a:fillRect/>
          </a:stretch>
        </p:blipFill>
        <p:spPr>
          <a:xfrm>
            <a:off x="8057248" y="1548329"/>
            <a:ext cx="1309061" cy="875847"/>
          </a:xfrm>
          <a:prstGeom prst="rect">
            <a:avLst/>
          </a:prstGeom>
        </p:spPr>
      </p:pic>
      <p:pic>
        <p:nvPicPr>
          <p:cNvPr id="48" name="Afbeelding 47">
            <a:extLst>
              <a:ext uri="{FF2B5EF4-FFF2-40B4-BE49-F238E27FC236}">
                <a16:creationId xmlns:a16="http://schemas.microsoft.com/office/drawing/2014/main" id="{5DCD77BB-3A37-A54E-BF86-A1BDA570A9C0}"/>
              </a:ext>
            </a:extLst>
          </p:cNvPr>
          <p:cNvPicPr>
            <a:picLocks noChangeAspect="1"/>
          </p:cNvPicPr>
          <p:nvPr/>
        </p:nvPicPr>
        <p:blipFill>
          <a:blip r:embed="rId10"/>
          <a:stretch>
            <a:fillRect/>
          </a:stretch>
        </p:blipFill>
        <p:spPr>
          <a:xfrm>
            <a:off x="10629384" y="5825452"/>
            <a:ext cx="652643" cy="819275"/>
          </a:xfrm>
          <a:prstGeom prst="rect">
            <a:avLst/>
          </a:prstGeom>
        </p:spPr>
      </p:pic>
      <p:sp>
        <p:nvSpPr>
          <p:cNvPr id="52" name="Afgeronde rechthoek 10">
            <a:extLst>
              <a:ext uri="{FF2B5EF4-FFF2-40B4-BE49-F238E27FC236}">
                <a16:creationId xmlns:a16="http://schemas.microsoft.com/office/drawing/2014/main" id="{61C3DFF7-E1E0-4634-9BE9-AB15F718A176}"/>
              </a:ext>
            </a:extLst>
          </p:cNvPr>
          <p:cNvSpPr txBox="1"/>
          <p:nvPr/>
        </p:nvSpPr>
        <p:spPr>
          <a:xfrm>
            <a:off x="7969785" y="3429989"/>
            <a:ext cx="1822187" cy="310143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7145" tIns="17145" rIns="17145" bIns="17145" numCol="1" spcCol="1270" anchor="t" anchorCtr="0">
            <a:noAutofit/>
          </a:bodyPr>
          <a:lstStyle/>
          <a:p>
            <a:pPr marL="57150" lvl="1" indent="-57150" algn="l" defTabSz="400050">
              <a:lnSpc>
                <a:spcPct val="90000"/>
              </a:lnSpc>
              <a:spcBef>
                <a:spcPct val="0"/>
              </a:spcBef>
              <a:spcAft>
                <a:spcPct val="15000"/>
              </a:spcAft>
              <a:buChar char="•"/>
            </a:pPr>
            <a:r>
              <a:rPr lang="nl-NL" sz="1200" dirty="0">
                <a:solidFill>
                  <a:schemeClr val="bg1">
                    <a:lumMod val="75000"/>
                  </a:schemeClr>
                </a:solidFill>
                <a:latin typeface="Source Sans Pro" panose="020B0503030403020204" pitchFamily="34" charset="0"/>
                <a:ea typeface="Source Sans Pro" panose="020B0503030403020204" pitchFamily="34" charset="0"/>
              </a:rPr>
              <a:t>Effect Samen in Actie bij Apathie evalueren</a:t>
            </a:r>
          </a:p>
          <a:p>
            <a:pPr marL="57150" lvl="1" indent="-57150" algn="l" defTabSz="400050">
              <a:lnSpc>
                <a:spcPct val="90000"/>
              </a:lnSpc>
              <a:spcBef>
                <a:spcPct val="0"/>
              </a:spcBef>
              <a:spcAft>
                <a:spcPct val="15000"/>
              </a:spcAft>
              <a:buChar char="•"/>
            </a:pPr>
            <a:r>
              <a:rPr lang="nl-NL" sz="1200" dirty="0">
                <a:solidFill>
                  <a:schemeClr val="bg1">
                    <a:lumMod val="75000"/>
                  </a:schemeClr>
                </a:solidFill>
                <a:latin typeface="Source Sans Pro" panose="020B0503030403020204" pitchFamily="34" charset="0"/>
                <a:ea typeface="Source Sans Pro" panose="020B0503030403020204" pitchFamily="34" charset="0"/>
              </a:rPr>
              <a:t>Succesmomenten vieren en uitbouwen</a:t>
            </a:r>
          </a:p>
          <a:p>
            <a:pPr marL="57150" lvl="1" indent="-57150" algn="l" defTabSz="400050">
              <a:lnSpc>
                <a:spcPct val="90000"/>
              </a:lnSpc>
              <a:spcBef>
                <a:spcPct val="0"/>
              </a:spcBef>
              <a:spcAft>
                <a:spcPct val="15000"/>
              </a:spcAft>
              <a:buChar char="•"/>
            </a:pPr>
            <a:r>
              <a:rPr lang="nl-NL" sz="1200" dirty="0">
                <a:solidFill>
                  <a:schemeClr val="bg1">
                    <a:lumMod val="75000"/>
                  </a:schemeClr>
                </a:solidFill>
                <a:latin typeface="Source Sans Pro" panose="020B0503030403020204" pitchFamily="34" charset="0"/>
                <a:ea typeface="Source Sans Pro" panose="020B0503030403020204" pitchFamily="34" charset="0"/>
              </a:rPr>
              <a:t>Waar nodig afspraken bijstellen</a:t>
            </a:r>
          </a:p>
          <a:p>
            <a:pPr marL="57150" lvl="1" indent="-57150" algn="l" defTabSz="400050">
              <a:lnSpc>
                <a:spcPct val="90000"/>
              </a:lnSpc>
              <a:spcBef>
                <a:spcPct val="0"/>
              </a:spcBef>
              <a:spcAft>
                <a:spcPct val="15000"/>
              </a:spcAft>
              <a:buChar char="•"/>
            </a:pPr>
            <a:endParaRPr lang="nl-NL" sz="1200" dirty="0">
              <a:solidFill>
                <a:schemeClr val="bg1">
                  <a:lumMod val="75000"/>
                </a:schemeClr>
              </a:solidFill>
              <a:latin typeface="Source Sans Pro" panose="020B0503030403020204" pitchFamily="34" charset="0"/>
              <a:ea typeface="Source Sans Pro" panose="020B0503030403020204" pitchFamily="34" charset="0"/>
            </a:endParaRPr>
          </a:p>
          <a:p>
            <a:pPr marL="57150" lvl="1" indent="-57150" algn="l" defTabSz="400050">
              <a:lnSpc>
                <a:spcPct val="90000"/>
              </a:lnSpc>
              <a:spcBef>
                <a:spcPct val="0"/>
              </a:spcBef>
              <a:spcAft>
                <a:spcPct val="15000"/>
              </a:spcAft>
              <a:buChar char="•"/>
            </a:pPr>
            <a:r>
              <a:rPr lang="nl-NL" sz="1200" dirty="0">
                <a:solidFill>
                  <a:schemeClr val="bg1">
                    <a:lumMod val="75000"/>
                  </a:schemeClr>
                </a:solidFill>
                <a:latin typeface="Source Sans Pro" panose="020B0503030403020204" pitchFamily="34" charset="0"/>
                <a:ea typeface="Source Sans Pro" panose="020B0503030403020204" pitchFamily="34" charset="0"/>
              </a:rPr>
              <a:t>Naaste(n) en medewerker(s)</a:t>
            </a:r>
          </a:p>
          <a:p>
            <a:pPr marL="57150" lvl="1" indent="-57150" algn="l" defTabSz="400050">
              <a:lnSpc>
                <a:spcPct val="90000"/>
              </a:lnSpc>
              <a:spcBef>
                <a:spcPct val="0"/>
              </a:spcBef>
              <a:spcAft>
                <a:spcPct val="15000"/>
              </a:spcAft>
              <a:buChar char="•"/>
            </a:pPr>
            <a:endParaRPr lang="nl-NL" sz="1200" dirty="0">
              <a:solidFill>
                <a:schemeClr val="bg1">
                  <a:lumMod val="75000"/>
                </a:schemeClr>
              </a:solidFill>
              <a:latin typeface="Source Sans Pro" panose="020B0503030403020204" pitchFamily="34" charset="0"/>
              <a:ea typeface="Source Sans Pro" panose="020B0503030403020204" pitchFamily="34" charset="0"/>
            </a:endParaRPr>
          </a:p>
          <a:p>
            <a:pPr marL="57150" lvl="1" indent="-57150" algn="l" defTabSz="400050">
              <a:lnSpc>
                <a:spcPct val="90000"/>
              </a:lnSpc>
              <a:spcBef>
                <a:spcPct val="0"/>
              </a:spcBef>
              <a:spcAft>
                <a:spcPct val="15000"/>
              </a:spcAft>
              <a:buChar char="•"/>
            </a:pPr>
            <a:r>
              <a:rPr lang="nl-NL" sz="1200" i="1" dirty="0">
                <a:solidFill>
                  <a:schemeClr val="bg1">
                    <a:lumMod val="75000"/>
                  </a:schemeClr>
                </a:solidFill>
                <a:latin typeface="Source Sans Pro" panose="020B0503030403020204" pitchFamily="34" charset="0"/>
                <a:ea typeface="Source Sans Pro" panose="020B0503030403020204" pitchFamily="34" charset="0"/>
              </a:rPr>
              <a:t>Plezierige Activiteiten Plan Apathie</a:t>
            </a:r>
            <a:endParaRPr lang="nl-NL" sz="1200" dirty="0">
              <a:solidFill>
                <a:schemeClr val="bg1">
                  <a:lumMod val="75000"/>
                </a:schemeClr>
              </a:solidFill>
              <a:latin typeface="Source Sans Pro" panose="020B0503030403020204" pitchFamily="34" charset="0"/>
              <a:ea typeface="Source Sans Pro" panose="020B0503030403020204" pitchFamily="34" charset="0"/>
            </a:endParaRPr>
          </a:p>
          <a:p>
            <a:pPr marL="57150" lvl="1" indent="-57150" algn="l" defTabSz="400050">
              <a:lnSpc>
                <a:spcPct val="90000"/>
              </a:lnSpc>
              <a:spcBef>
                <a:spcPct val="0"/>
              </a:spcBef>
              <a:spcAft>
                <a:spcPct val="15000"/>
              </a:spcAft>
              <a:buChar char="•"/>
            </a:pPr>
            <a:r>
              <a:rPr lang="nl-NL" sz="1200" i="1" dirty="0">
                <a:solidFill>
                  <a:schemeClr val="bg1">
                    <a:lumMod val="75000"/>
                  </a:schemeClr>
                </a:solidFill>
                <a:latin typeface="Source Sans Pro" panose="020B0503030403020204" pitchFamily="34" charset="0"/>
                <a:ea typeface="Source Sans Pro" panose="020B0503030403020204" pitchFamily="34" charset="0"/>
              </a:rPr>
              <a:t>Activiteitenblad Apathie</a:t>
            </a:r>
          </a:p>
          <a:p>
            <a:pPr marL="57150" lvl="1" indent="-57150" algn="l" defTabSz="400050">
              <a:lnSpc>
                <a:spcPct val="90000"/>
              </a:lnSpc>
              <a:spcBef>
                <a:spcPct val="0"/>
              </a:spcBef>
              <a:spcAft>
                <a:spcPct val="15000"/>
              </a:spcAft>
              <a:buChar char="•"/>
            </a:pPr>
            <a:r>
              <a:rPr lang="nl-NL" sz="1200" i="1" dirty="0">
                <a:solidFill>
                  <a:schemeClr val="bg1">
                    <a:lumMod val="75000"/>
                  </a:schemeClr>
                </a:solidFill>
                <a:latin typeface="Source Sans Pro" panose="020B0503030403020204" pitchFamily="34" charset="0"/>
                <a:ea typeface="Source Sans Pro" panose="020B0503030403020204" pitchFamily="34" charset="0"/>
              </a:rPr>
              <a:t>Praatplaat Apathie</a:t>
            </a:r>
          </a:p>
        </p:txBody>
      </p:sp>
      <p:pic>
        <p:nvPicPr>
          <p:cNvPr id="49" name="Afbeelding 48">
            <a:extLst>
              <a:ext uri="{FF2B5EF4-FFF2-40B4-BE49-F238E27FC236}">
                <a16:creationId xmlns:a16="http://schemas.microsoft.com/office/drawing/2014/main" id="{99BD6F73-553A-428A-B013-7E54A60B2EA7}"/>
              </a:ext>
            </a:extLst>
          </p:cNvPr>
          <p:cNvPicPr>
            <a:picLocks noChangeAspect="1"/>
          </p:cNvPicPr>
          <p:nvPr/>
        </p:nvPicPr>
        <p:blipFill>
          <a:blip r:embed="rId11"/>
          <a:stretch>
            <a:fillRect/>
          </a:stretch>
        </p:blipFill>
        <p:spPr>
          <a:xfrm>
            <a:off x="11344622" y="5825452"/>
            <a:ext cx="646293" cy="832277"/>
          </a:xfrm>
          <a:prstGeom prst="rect">
            <a:avLst/>
          </a:prstGeom>
        </p:spPr>
      </p:pic>
      <p:sp>
        <p:nvSpPr>
          <p:cNvPr id="50" name="Afgeronde rechthoek 4">
            <a:extLst>
              <a:ext uri="{FF2B5EF4-FFF2-40B4-BE49-F238E27FC236}">
                <a16:creationId xmlns:a16="http://schemas.microsoft.com/office/drawing/2014/main" id="{7C811EA8-FAF1-447B-8A33-E6379D3FF6F0}"/>
              </a:ext>
            </a:extLst>
          </p:cNvPr>
          <p:cNvSpPr txBox="1"/>
          <p:nvPr/>
        </p:nvSpPr>
        <p:spPr>
          <a:xfrm>
            <a:off x="2274398" y="3429992"/>
            <a:ext cx="1643601" cy="237285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7145" tIns="17145" rIns="17145" bIns="17145" numCol="1" spcCol="1270" anchor="t" anchorCtr="0">
            <a:noAutofit/>
          </a:bodyPr>
          <a:lstStyle/>
          <a:p>
            <a:pPr marL="57150" lvl="1" indent="-57150" defTabSz="400050">
              <a:lnSpc>
                <a:spcPct val="90000"/>
              </a:lnSpc>
              <a:spcBef>
                <a:spcPct val="0"/>
              </a:spcBef>
              <a:spcAft>
                <a:spcPct val="15000"/>
              </a:spcAft>
              <a:buChar char="•"/>
            </a:pPr>
            <a:r>
              <a:rPr lang="nl-NL" sz="1200" dirty="0">
                <a:solidFill>
                  <a:schemeClr val="bg1">
                    <a:lumMod val="75000"/>
                  </a:schemeClr>
                </a:solidFill>
                <a:latin typeface="Source Sans Pro" panose="020B0503030403020204" pitchFamily="34" charset="0"/>
                <a:ea typeface="Source Sans Pro" panose="020B0503030403020204" pitchFamily="34" charset="0"/>
              </a:rPr>
              <a:t>Kennis en bewustzijn van apathie vergroten</a:t>
            </a:r>
          </a:p>
          <a:p>
            <a:pPr marL="57150" lvl="1" indent="-57150" defTabSz="400050">
              <a:lnSpc>
                <a:spcPct val="90000"/>
              </a:lnSpc>
              <a:spcBef>
                <a:spcPct val="0"/>
              </a:spcBef>
              <a:spcAft>
                <a:spcPct val="15000"/>
              </a:spcAft>
              <a:buChar char="•"/>
            </a:pPr>
            <a:r>
              <a:rPr lang="nl-NL" sz="1200" dirty="0">
                <a:solidFill>
                  <a:schemeClr val="bg1">
                    <a:lumMod val="75000"/>
                  </a:schemeClr>
                </a:solidFill>
                <a:latin typeface="Source Sans Pro" panose="020B0503030403020204" pitchFamily="34" charset="0"/>
                <a:ea typeface="Source Sans Pro" panose="020B0503030403020204" pitchFamily="34" charset="0"/>
              </a:rPr>
              <a:t>Signalen bij bewoner herkennen</a:t>
            </a:r>
          </a:p>
          <a:p>
            <a:pPr marL="57150" lvl="1" indent="-57150" defTabSz="400050">
              <a:lnSpc>
                <a:spcPct val="90000"/>
              </a:lnSpc>
              <a:spcBef>
                <a:spcPct val="0"/>
              </a:spcBef>
              <a:spcAft>
                <a:spcPct val="15000"/>
              </a:spcAft>
              <a:buChar char="•"/>
            </a:pPr>
            <a:endParaRPr lang="nl-NL" sz="1200" dirty="0">
              <a:solidFill>
                <a:schemeClr val="bg1">
                  <a:lumMod val="75000"/>
                </a:schemeClr>
              </a:solidFill>
              <a:latin typeface="Source Sans Pro" panose="020B0503030403020204" pitchFamily="34" charset="0"/>
              <a:ea typeface="Source Sans Pro" panose="020B0503030403020204" pitchFamily="34" charset="0"/>
            </a:endParaRPr>
          </a:p>
          <a:p>
            <a:pPr marL="57150" lvl="1" indent="-57150" defTabSz="400050">
              <a:lnSpc>
                <a:spcPct val="90000"/>
              </a:lnSpc>
              <a:spcBef>
                <a:spcPct val="0"/>
              </a:spcBef>
              <a:spcAft>
                <a:spcPct val="15000"/>
              </a:spcAft>
              <a:buChar char="•"/>
            </a:pPr>
            <a:r>
              <a:rPr lang="nl-NL" sz="1200" dirty="0">
                <a:solidFill>
                  <a:schemeClr val="bg1">
                    <a:lumMod val="75000"/>
                  </a:schemeClr>
                </a:solidFill>
                <a:latin typeface="Source Sans Pro" panose="020B0503030403020204" pitchFamily="34" charset="0"/>
                <a:ea typeface="Source Sans Pro" panose="020B0503030403020204" pitchFamily="34" charset="0"/>
              </a:rPr>
              <a:t>Naaste(n) en medewerker(s)</a:t>
            </a:r>
          </a:p>
          <a:p>
            <a:pPr marL="57150" lvl="1" indent="-57150" defTabSz="400050">
              <a:lnSpc>
                <a:spcPct val="90000"/>
              </a:lnSpc>
              <a:spcBef>
                <a:spcPct val="0"/>
              </a:spcBef>
              <a:spcAft>
                <a:spcPct val="15000"/>
              </a:spcAft>
              <a:buChar char="•"/>
            </a:pPr>
            <a:endParaRPr lang="nl-NL" sz="1200" dirty="0">
              <a:solidFill>
                <a:schemeClr val="bg1">
                  <a:lumMod val="75000"/>
                </a:schemeClr>
              </a:solidFill>
              <a:latin typeface="Source Sans Pro" panose="020B0503030403020204" pitchFamily="34" charset="0"/>
              <a:ea typeface="Source Sans Pro" panose="020B0503030403020204" pitchFamily="34" charset="0"/>
            </a:endParaRPr>
          </a:p>
          <a:p>
            <a:pPr marL="57150" lvl="1" indent="-57150" defTabSz="400050">
              <a:lnSpc>
                <a:spcPct val="90000"/>
              </a:lnSpc>
              <a:spcBef>
                <a:spcPct val="0"/>
              </a:spcBef>
              <a:spcAft>
                <a:spcPct val="15000"/>
              </a:spcAft>
              <a:buChar char="•"/>
            </a:pPr>
            <a:r>
              <a:rPr lang="nl-NL" sz="1200" i="1" dirty="0">
                <a:solidFill>
                  <a:schemeClr val="bg1">
                    <a:lumMod val="75000"/>
                  </a:schemeClr>
                </a:solidFill>
                <a:latin typeface="Source Sans Pro" panose="020B0503030403020204" pitchFamily="34" charset="0"/>
                <a:ea typeface="Source Sans Pro" panose="020B0503030403020204" pitchFamily="34" charset="0"/>
              </a:rPr>
              <a:t>Folder</a:t>
            </a:r>
          </a:p>
          <a:p>
            <a:pPr marL="57150" lvl="1" indent="-57150" defTabSz="400050">
              <a:lnSpc>
                <a:spcPct val="90000"/>
              </a:lnSpc>
              <a:spcBef>
                <a:spcPct val="0"/>
              </a:spcBef>
              <a:spcAft>
                <a:spcPct val="15000"/>
              </a:spcAft>
              <a:buChar char="•"/>
            </a:pPr>
            <a:r>
              <a:rPr lang="nl-NL" sz="1200" i="1" dirty="0">
                <a:solidFill>
                  <a:schemeClr val="bg1">
                    <a:lumMod val="75000"/>
                  </a:schemeClr>
                </a:solidFill>
                <a:latin typeface="Source Sans Pro" panose="020B0503030403020204" pitchFamily="34" charset="0"/>
                <a:ea typeface="Source Sans Pro" panose="020B0503030403020204" pitchFamily="34" charset="0"/>
              </a:rPr>
              <a:t>Animatie</a:t>
            </a:r>
          </a:p>
          <a:p>
            <a:pPr marL="57150" lvl="1" indent="-57150" defTabSz="400050">
              <a:lnSpc>
                <a:spcPct val="90000"/>
              </a:lnSpc>
              <a:spcBef>
                <a:spcPct val="0"/>
              </a:spcBef>
              <a:spcAft>
                <a:spcPct val="15000"/>
              </a:spcAft>
              <a:buChar char="•"/>
            </a:pPr>
            <a:r>
              <a:rPr lang="nl-NL" sz="1200" i="1" dirty="0">
                <a:solidFill>
                  <a:schemeClr val="bg1">
                    <a:lumMod val="75000"/>
                  </a:schemeClr>
                </a:solidFill>
                <a:latin typeface="Source Sans Pro" panose="020B0503030403020204" pitchFamily="34" charset="0"/>
                <a:ea typeface="Source Sans Pro" panose="020B0503030403020204" pitchFamily="34" charset="0"/>
              </a:rPr>
              <a:t>Module ‘Wat is Apathie?’</a:t>
            </a:r>
          </a:p>
        </p:txBody>
      </p:sp>
      <p:sp>
        <p:nvSpPr>
          <p:cNvPr id="53" name="Afgeronde rechthoek 6">
            <a:extLst>
              <a:ext uri="{FF2B5EF4-FFF2-40B4-BE49-F238E27FC236}">
                <a16:creationId xmlns:a16="http://schemas.microsoft.com/office/drawing/2014/main" id="{0F0178CE-7337-47FA-9CE2-6FD47F5519EC}"/>
              </a:ext>
            </a:extLst>
          </p:cNvPr>
          <p:cNvSpPr txBox="1"/>
          <p:nvPr/>
        </p:nvSpPr>
        <p:spPr>
          <a:xfrm>
            <a:off x="4209692" y="3429991"/>
            <a:ext cx="1643601" cy="2196367"/>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7145" tIns="17145" rIns="17145" bIns="17145" numCol="1" spcCol="1270" anchor="t" anchorCtr="0">
            <a:noAutofit/>
          </a:bodyPr>
          <a:lstStyle/>
          <a:p>
            <a:pPr marL="57150" lvl="1" indent="-57150" defTabSz="400050">
              <a:lnSpc>
                <a:spcPct val="90000"/>
              </a:lnSpc>
              <a:spcBef>
                <a:spcPct val="0"/>
              </a:spcBef>
              <a:spcAft>
                <a:spcPct val="15000"/>
              </a:spcAft>
              <a:buChar char="•"/>
            </a:pPr>
            <a:r>
              <a:rPr lang="nl-NL" sz="1200" dirty="0">
                <a:solidFill>
                  <a:schemeClr val="bg1">
                    <a:lumMod val="75000"/>
                  </a:schemeClr>
                </a:solidFill>
                <a:latin typeface="Source Sans Pro" panose="020B0503030403020204" pitchFamily="34" charset="0"/>
                <a:ea typeface="Source Sans Pro" panose="020B0503030403020204" pitchFamily="34" charset="0"/>
              </a:rPr>
              <a:t>Vaststellen apathie bij bewoner(s)</a:t>
            </a:r>
          </a:p>
          <a:p>
            <a:pPr marL="57150" lvl="1" indent="-57150" defTabSz="400050">
              <a:lnSpc>
                <a:spcPct val="90000"/>
              </a:lnSpc>
              <a:spcBef>
                <a:spcPct val="0"/>
              </a:spcBef>
              <a:spcAft>
                <a:spcPct val="15000"/>
              </a:spcAft>
              <a:buChar char="•"/>
            </a:pPr>
            <a:endParaRPr lang="nl-NL" sz="1200" dirty="0">
              <a:solidFill>
                <a:schemeClr val="bg1">
                  <a:lumMod val="75000"/>
                </a:schemeClr>
              </a:solidFill>
              <a:latin typeface="Source Sans Pro" panose="020B0503030403020204" pitchFamily="34" charset="0"/>
              <a:ea typeface="Source Sans Pro" panose="020B0503030403020204" pitchFamily="34" charset="0"/>
            </a:endParaRPr>
          </a:p>
          <a:p>
            <a:pPr marL="0" lvl="1" defTabSz="400050">
              <a:lnSpc>
                <a:spcPct val="90000"/>
              </a:lnSpc>
              <a:spcBef>
                <a:spcPct val="0"/>
              </a:spcBef>
              <a:spcAft>
                <a:spcPct val="15000"/>
              </a:spcAft>
            </a:pPr>
            <a:endParaRPr lang="nl-NL" sz="1200" u="sng" dirty="0">
              <a:solidFill>
                <a:schemeClr val="bg1">
                  <a:lumMod val="75000"/>
                </a:schemeClr>
              </a:solidFill>
              <a:latin typeface="Source Sans Pro" panose="020B0503030403020204" pitchFamily="34" charset="0"/>
              <a:ea typeface="Source Sans Pro" panose="020B0503030403020204" pitchFamily="34" charset="0"/>
            </a:endParaRPr>
          </a:p>
          <a:p>
            <a:pPr marL="57150" lvl="1" indent="-57150" defTabSz="400050">
              <a:lnSpc>
                <a:spcPct val="90000"/>
              </a:lnSpc>
              <a:spcBef>
                <a:spcPct val="0"/>
              </a:spcBef>
              <a:spcAft>
                <a:spcPct val="15000"/>
              </a:spcAft>
              <a:buChar char="•"/>
            </a:pPr>
            <a:r>
              <a:rPr lang="nl-NL" sz="1200" dirty="0">
                <a:solidFill>
                  <a:schemeClr val="bg1">
                    <a:lumMod val="75000"/>
                  </a:schemeClr>
                </a:solidFill>
                <a:latin typeface="Source Sans Pro" panose="020B0503030403020204" pitchFamily="34" charset="0"/>
                <a:ea typeface="Source Sans Pro" panose="020B0503030403020204" pitchFamily="34" charset="0"/>
              </a:rPr>
              <a:t>Multidisciplinair </a:t>
            </a:r>
          </a:p>
          <a:p>
            <a:pPr marL="57150" lvl="1" indent="-57150" defTabSz="400050">
              <a:lnSpc>
                <a:spcPct val="90000"/>
              </a:lnSpc>
              <a:spcBef>
                <a:spcPct val="0"/>
              </a:spcBef>
              <a:spcAft>
                <a:spcPct val="15000"/>
              </a:spcAft>
              <a:buChar char="•"/>
            </a:pPr>
            <a:r>
              <a:rPr lang="nl-NL" sz="1200" dirty="0">
                <a:solidFill>
                  <a:schemeClr val="bg1">
                    <a:lumMod val="75000"/>
                  </a:schemeClr>
                </a:solidFill>
                <a:latin typeface="Source Sans Pro" panose="020B0503030403020204" pitchFamily="34" charset="0"/>
                <a:ea typeface="Source Sans Pro" panose="020B0503030403020204" pitchFamily="34" charset="0"/>
              </a:rPr>
              <a:t>Naaste(n) en medewerker(s)</a:t>
            </a:r>
          </a:p>
          <a:p>
            <a:pPr marL="57150" lvl="1" indent="-57150" defTabSz="400050">
              <a:lnSpc>
                <a:spcPct val="90000"/>
              </a:lnSpc>
              <a:spcBef>
                <a:spcPct val="0"/>
              </a:spcBef>
              <a:spcAft>
                <a:spcPct val="15000"/>
              </a:spcAft>
              <a:buChar char="•"/>
            </a:pPr>
            <a:endParaRPr lang="nl-NL" sz="1200" i="1" dirty="0">
              <a:solidFill>
                <a:schemeClr val="bg1">
                  <a:lumMod val="75000"/>
                </a:schemeClr>
              </a:solidFill>
              <a:latin typeface="Source Sans Pro" panose="020B0503030403020204" pitchFamily="34" charset="0"/>
              <a:ea typeface="Source Sans Pro" panose="020B0503030403020204" pitchFamily="34" charset="0"/>
            </a:endParaRPr>
          </a:p>
          <a:p>
            <a:pPr marL="57150" lvl="1" indent="-57150" defTabSz="400050">
              <a:lnSpc>
                <a:spcPct val="90000"/>
              </a:lnSpc>
              <a:spcBef>
                <a:spcPct val="0"/>
              </a:spcBef>
              <a:spcAft>
                <a:spcPct val="15000"/>
              </a:spcAft>
              <a:buChar char="•"/>
            </a:pPr>
            <a:r>
              <a:rPr lang="nl-NL" sz="1200" i="1" dirty="0">
                <a:solidFill>
                  <a:schemeClr val="bg1">
                    <a:lumMod val="75000"/>
                  </a:schemeClr>
                </a:solidFill>
                <a:latin typeface="Source Sans Pro" panose="020B0503030403020204" pitchFamily="34" charset="0"/>
                <a:ea typeface="Source Sans Pro" panose="020B0503030403020204" pitchFamily="34" charset="0"/>
              </a:rPr>
              <a:t>Praatplaat Apathie</a:t>
            </a:r>
          </a:p>
        </p:txBody>
      </p:sp>
      <p:sp>
        <p:nvSpPr>
          <p:cNvPr id="56" name="Afgeronde rechthoek 8">
            <a:extLst>
              <a:ext uri="{FF2B5EF4-FFF2-40B4-BE49-F238E27FC236}">
                <a16:creationId xmlns:a16="http://schemas.microsoft.com/office/drawing/2014/main" id="{A9907C37-569B-4CE4-A9D5-BE938E1DD8B6}"/>
              </a:ext>
            </a:extLst>
          </p:cNvPr>
          <p:cNvSpPr txBox="1"/>
          <p:nvPr/>
        </p:nvSpPr>
        <p:spPr>
          <a:xfrm>
            <a:off x="5939635" y="3429989"/>
            <a:ext cx="1799855" cy="2220797"/>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7145" tIns="17145" rIns="17145" bIns="17145" numCol="1" spcCol="1270" anchor="t" anchorCtr="0">
            <a:noAutofit/>
          </a:bodyPr>
          <a:lstStyle/>
          <a:p>
            <a:pPr marL="57150" lvl="1" indent="-57150" algn="l" defTabSz="400050">
              <a:lnSpc>
                <a:spcPct val="90000"/>
              </a:lnSpc>
              <a:spcBef>
                <a:spcPct val="0"/>
              </a:spcBef>
              <a:spcAft>
                <a:spcPct val="15000"/>
              </a:spcAft>
              <a:buChar char="•"/>
            </a:pPr>
            <a:r>
              <a:rPr lang="nl-NL" sz="1200" dirty="0">
                <a:solidFill>
                  <a:schemeClr val="bg1">
                    <a:lumMod val="75000"/>
                  </a:schemeClr>
                </a:solidFill>
                <a:latin typeface="Source Sans Pro" panose="020B0503030403020204" pitchFamily="34" charset="0"/>
                <a:ea typeface="Source Sans Pro" panose="020B0503030403020204" pitchFamily="34" charset="0"/>
              </a:rPr>
              <a:t>Samen in Actie bij omgaan met apathie</a:t>
            </a:r>
          </a:p>
          <a:p>
            <a:pPr marL="57150" lvl="1" indent="-57150" algn="l" defTabSz="400050">
              <a:lnSpc>
                <a:spcPct val="90000"/>
              </a:lnSpc>
              <a:spcBef>
                <a:spcPct val="0"/>
              </a:spcBef>
              <a:spcAft>
                <a:spcPct val="15000"/>
              </a:spcAft>
              <a:buChar char="•"/>
            </a:pPr>
            <a:endParaRPr lang="nl-NL" sz="1200" dirty="0">
              <a:solidFill>
                <a:schemeClr val="bg1">
                  <a:lumMod val="75000"/>
                </a:schemeClr>
              </a:solidFill>
              <a:latin typeface="Source Sans Pro" panose="020B0503030403020204" pitchFamily="34" charset="0"/>
              <a:ea typeface="Source Sans Pro" panose="020B0503030403020204" pitchFamily="34" charset="0"/>
            </a:endParaRPr>
          </a:p>
          <a:p>
            <a:pPr marL="57150" lvl="1" indent="-57150" algn="l" defTabSz="400050">
              <a:lnSpc>
                <a:spcPct val="90000"/>
              </a:lnSpc>
              <a:spcBef>
                <a:spcPct val="0"/>
              </a:spcBef>
              <a:spcAft>
                <a:spcPct val="15000"/>
              </a:spcAft>
              <a:buChar char="•"/>
            </a:pPr>
            <a:r>
              <a:rPr lang="nl-NL" sz="1200" dirty="0">
                <a:solidFill>
                  <a:schemeClr val="bg1">
                    <a:lumMod val="75000"/>
                  </a:schemeClr>
                </a:solidFill>
                <a:latin typeface="Source Sans Pro" panose="020B0503030403020204" pitchFamily="34" charset="0"/>
                <a:ea typeface="Source Sans Pro" panose="020B0503030403020204" pitchFamily="34" charset="0"/>
              </a:rPr>
              <a:t>Naaste(n) en medewerker(s)</a:t>
            </a:r>
          </a:p>
          <a:p>
            <a:pPr marL="57150" lvl="1" indent="-57150" algn="l" defTabSz="400050">
              <a:lnSpc>
                <a:spcPct val="90000"/>
              </a:lnSpc>
              <a:spcBef>
                <a:spcPct val="0"/>
              </a:spcBef>
              <a:spcAft>
                <a:spcPct val="15000"/>
              </a:spcAft>
              <a:buChar char="•"/>
            </a:pPr>
            <a:endParaRPr lang="nl-NL" sz="1200" dirty="0">
              <a:solidFill>
                <a:schemeClr val="bg1">
                  <a:lumMod val="75000"/>
                </a:schemeClr>
              </a:solidFill>
              <a:latin typeface="Source Sans Pro" panose="020B0503030403020204" pitchFamily="34" charset="0"/>
              <a:ea typeface="Source Sans Pro" panose="020B0503030403020204" pitchFamily="34" charset="0"/>
            </a:endParaRPr>
          </a:p>
          <a:p>
            <a:pPr marL="57150" lvl="1" indent="-57150" defTabSz="400050">
              <a:lnSpc>
                <a:spcPct val="90000"/>
              </a:lnSpc>
              <a:spcBef>
                <a:spcPct val="0"/>
              </a:spcBef>
              <a:spcAft>
                <a:spcPct val="15000"/>
              </a:spcAft>
              <a:buFontTx/>
              <a:buChar char="•"/>
            </a:pPr>
            <a:r>
              <a:rPr lang="nl-NL" sz="1200" i="1" dirty="0">
                <a:solidFill>
                  <a:schemeClr val="bg1">
                    <a:lumMod val="75000"/>
                  </a:schemeClr>
                </a:solidFill>
                <a:latin typeface="Source Sans Pro" panose="020B0503030403020204" pitchFamily="34" charset="0"/>
                <a:ea typeface="Source Sans Pro" panose="020B0503030403020204" pitchFamily="34" charset="0"/>
              </a:rPr>
              <a:t>Handreiking Bewonersbespreking</a:t>
            </a:r>
          </a:p>
          <a:p>
            <a:pPr marL="57150" lvl="1" indent="-57150" algn="l" defTabSz="400050">
              <a:lnSpc>
                <a:spcPct val="90000"/>
              </a:lnSpc>
              <a:spcBef>
                <a:spcPct val="0"/>
              </a:spcBef>
              <a:spcAft>
                <a:spcPct val="15000"/>
              </a:spcAft>
              <a:buChar char="•"/>
            </a:pPr>
            <a:r>
              <a:rPr lang="nl-NL" sz="1200" i="1" dirty="0">
                <a:solidFill>
                  <a:schemeClr val="bg1">
                    <a:lumMod val="75000"/>
                  </a:schemeClr>
                </a:solidFill>
                <a:latin typeface="Source Sans Pro" panose="020B0503030403020204" pitchFamily="34" charset="0"/>
                <a:ea typeface="Source Sans Pro" panose="020B0503030403020204" pitchFamily="34" charset="0"/>
              </a:rPr>
              <a:t>Plezierige Activiteiten Plan Apathie </a:t>
            </a:r>
          </a:p>
          <a:p>
            <a:pPr marL="57150" lvl="1" indent="-57150" algn="l" defTabSz="400050">
              <a:lnSpc>
                <a:spcPct val="90000"/>
              </a:lnSpc>
              <a:spcBef>
                <a:spcPct val="0"/>
              </a:spcBef>
              <a:spcAft>
                <a:spcPct val="15000"/>
              </a:spcAft>
              <a:buChar char="•"/>
            </a:pPr>
            <a:r>
              <a:rPr lang="nl-NL" sz="1200" i="1" dirty="0">
                <a:solidFill>
                  <a:schemeClr val="bg1">
                    <a:lumMod val="75000"/>
                  </a:schemeClr>
                </a:solidFill>
                <a:latin typeface="Source Sans Pro" panose="020B0503030403020204" pitchFamily="34" charset="0"/>
                <a:ea typeface="Source Sans Pro" panose="020B0503030403020204" pitchFamily="34" charset="0"/>
              </a:rPr>
              <a:t>Activiteitenblad  Apathie</a:t>
            </a:r>
          </a:p>
          <a:p>
            <a:pPr marL="57150" lvl="1" indent="-57150" algn="l" defTabSz="400050">
              <a:lnSpc>
                <a:spcPct val="90000"/>
              </a:lnSpc>
              <a:spcBef>
                <a:spcPct val="0"/>
              </a:spcBef>
              <a:spcAft>
                <a:spcPct val="15000"/>
              </a:spcAft>
              <a:buChar char="•"/>
            </a:pPr>
            <a:r>
              <a:rPr lang="nl-NL" sz="1200" i="1" dirty="0">
                <a:solidFill>
                  <a:schemeClr val="bg1">
                    <a:lumMod val="75000"/>
                  </a:schemeClr>
                </a:solidFill>
                <a:latin typeface="Source Sans Pro" panose="020B0503030403020204" pitchFamily="34" charset="0"/>
                <a:ea typeface="Source Sans Pro" panose="020B0503030403020204" pitchFamily="34" charset="0"/>
              </a:rPr>
              <a:t>Module ‘Actieve Tijd’</a:t>
            </a:r>
          </a:p>
        </p:txBody>
      </p:sp>
    </p:spTree>
    <p:custDataLst>
      <p:tags r:id="rId1"/>
    </p:custDataLst>
    <p:extLst>
      <p:ext uri="{BB962C8B-B14F-4D97-AF65-F5344CB8AC3E}">
        <p14:creationId xmlns:p14="http://schemas.microsoft.com/office/powerpoint/2010/main" val="1514139233"/>
      </p:ext>
    </p:extLst>
  </p:cSld>
  <p:clrMapOvr>
    <a:masterClrMapping/>
  </p:clrMapOvr>
  <p:transition spd="med" advTm="83300">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fbeelding 10">
            <a:extLst>
              <a:ext uri="{FF2B5EF4-FFF2-40B4-BE49-F238E27FC236}">
                <a16:creationId xmlns:a16="http://schemas.microsoft.com/office/drawing/2014/main" id="{2DF65C76-EEBF-004B-A973-1841732D1D06}"/>
              </a:ext>
            </a:extLst>
          </p:cNvPr>
          <p:cNvPicPr>
            <a:picLocks noChangeAspect="1"/>
          </p:cNvPicPr>
          <p:nvPr/>
        </p:nvPicPr>
        <p:blipFill>
          <a:blip r:embed="rId3"/>
          <a:stretch>
            <a:fillRect/>
          </a:stretch>
        </p:blipFill>
        <p:spPr>
          <a:xfrm>
            <a:off x="0" y="0"/>
            <a:ext cx="12192000" cy="6858000"/>
          </a:xfrm>
          <a:prstGeom prst="rect">
            <a:avLst/>
          </a:prstGeom>
        </p:spPr>
      </p:pic>
      <p:sp>
        <p:nvSpPr>
          <p:cNvPr id="12" name="Tekstvak 11">
            <a:extLst>
              <a:ext uri="{FF2B5EF4-FFF2-40B4-BE49-F238E27FC236}">
                <a16:creationId xmlns:a16="http://schemas.microsoft.com/office/drawing/2014/main" id="{FAB85316-2CDC-2A48-94CE-937FC0AAD9E5}"/>
              </a:ext>
            </a:extLst>
          </p:cNvPr>
          <p:cNvSpPr txBox="1"/>
          <p:nvPr/>
        </p:nvSpPr>
        <p:spPr>
          <a:xfrm>
            <a:off x="4909625" y="909098"/>
            <a:ext cx="4960407" cy="559558"/>
          </a:xfrm>
          <a:prstGeom prst="rect">
            <a:avLst/>
          </a:prstGeom>
          <a:noFill/>
        </p:spPr>
        <p:txBody>
          <a:bodyPr wrap="square" rtlCol="0">
            <a:noAutofit/>
          </a:bodyPr>
          <a:lstStyle/>
          <a:p>
            <a:pPr algn="l">
              <a:lnSpc>
                <a:spcPct val="90000"/>
              </a:lnSpc>
              <a:spcBef>
                <a:spcPts val="1000"/>
              </a:spcBef>
            </a:pPr>
            <a:r>
              <a:rPr lang="nl-NL" sz="2400" b="1" dirty="0">
                <a:solidFill>
                  <a:srgbClr val="00587F"/>
                </a:solidFill>
                <a:latin typeface="Source Sans Pro" panose="020B0503030403020204" pitchFamily="34" charset="0"/>
                <a:ea typeface="Source Sans Pro" panose="020B0503030403020204" pitchFamily="34" charset="0"/>
              </a:rPr>
              <a:t>Meer weten? Kijk dan eens op</a:t>
            </a:r>
          </a:p>
          <a:p>
            <a:pPr algn="l">
              <a:lnSpc>
                <a:spcPct val="90000"/>
              </a:lnSpc>
              <a:spcBef>
                <a:spcPts val="1000"/>
              </a:spcBef>
            </a:pPr>
            <a:endParaRPr lang="nl-NL" sz="2400" b="1" dirty="0">
              <a:solidFill>
                <a:srgbClr val="00587F"/>
              </a:solidFill>
              <a:latin typeface="Source Sans Pro" panose="020B0503030403020204" pitchFamily="34" charset="0"/>
              <a:ea typeface="Source Sans Pro" panose="020B0503030403020204" pitchFamily="34" charset="0"/>
            </a:endParaRPr>
          </a:p>
          <a:p>
            <a:pPr algn="l">
              <a:lnSpc>
                <a:spcPct val="90000"/>
              </a:lnSpc>
              <a:spcBef>
                <a:spcPts val="1000"/>
              </a:spcBef>
            </a:pPr>
            <a:endParaRPr lang="nl-NL" sz="2400" b="1" dirty="0">
              <a:solidFill>
                <a:srgbClr val="00587F"/>
              </a:solidFill>
              <a:latin typeface="Source Sans Pro" panose="020B0503030403020204" pitchFamily="34" charset="0"/>
              <a:ea typeface="Source Sans Pro" panose="020B0503030403020204" pitchFamily="34" charset="0"/>
            </a:endParaRPr>
          </a:p>
          <a:p>
            <a:pPr>
              <a:lnSpc>
                <a:spcPct val="90000"/>
              </a:lnSpc>
              <a:spcBef>
                <a:spcPts val="1000"/>
              </a:spcBef>
            </a:pPr>
            <a:endParaRPr lang="nl-NL" sz="2400" b="1" dirty="0">
              <a:solidFill>
                <a:srgbClr val="00587F"/>
              </a:solidFill>
              <a:latin typeface="Source Sans Pro" panose="020B0503030403020204" pitchFamily="34" charset="0"/>
              <a:ea typeface="Source Sans Pro" panose="020B0503030403020204" pitchFamily="34" charset="0"/>
              <a:hlinkClick r:id="rId4">
                <a:extLst>
                  <a:ext uri="{A12FA001-AC4F-418D-AE19-62706E023703}">
                    <ahyp:hlinkClr xmlns:ahyp="http://schemas.microsoft.com/office/drawing/2018/hyperlinkcolor" val="tx"/>
                  </a:ext>
                </a:extLst>
              </a:hlinkClick>
            </a:endParaRPr>
          </a:p>
          <a:p>
            <a:pPr>
              <a:lnSpc>
                <a:spcPct val="90000"/>
              </a:lnSpc>
              <a:spcBef>
                <a:spcPts val="1000"/>
              </a:spcBef>
            </a:pPr>
            <a:endParaRPr lang="nl-NL" sz="2400" b="1" u="sng" dirty="0">
              <a:solidFill>
                <a:srgbClr val="00587F"/>
              </a:solidFill>
              <a:latin typeface="Source Sans Pro" panose="020B0503030403020204" pitchFamily="34" charset="0"/>
              <a:ea typeface="Source Sans Pro" panose="020B0503030403020204" pitchFamily="34" charset="0"/>
              <a:hlinkClick r:id="rId5">
                <a:extLst>
                  <a:ext uri="{A12FA001-AC4F-418D-AE19-62706E023703}">
                    <ahyp:hlinkClr xmlns:ahyp="http://schemas.microsoft.com/office/drawing/2018/hyperlinkcolor" val="tx"/>
                  </a:ext>
                </a:extLst>
              </a:hlinkClick>
            </a:endParaRPr>
          </a:p>
          <a:p>
            <a:pPr>
              <a:lnSpc>
                <a:spcPct val="90000"/>
              </a:lnSpc>
              <a:spcBef>
                <a:spcPts val="1000"/>
              </a:spcBef>
            </a:pPr>
            <a:endParaRPr lang="nl-NL" sz="2400" u="sng" dirty="0">
              <a:solidFill>
                <a:srgbClr val="00587F"/>
              </a:solidFill>
              <a:latin typeface="Source Sans Pro" panose="020B0503030403020204" pitchFamily="34" charset="0"/>
              <a:ea typeface="Source Sans Pro" panose="020B0503030403020204" pitchFamily="34" charset="0"/>
              <a:hlinkClick r:id="rId5">
                <a:extLst>
                  <a:ext uri="{A12FA001-AC4F-418D-AE19-62706E023703}">
                    <ahyp:hlinkClr xmlns:ahyp="http://schemas.microsoft.com/office/drawing/2018/hyperlinkcolor" val="tx"/>
                  </a:ext>
                </a:extLst>
              </a:hlinkClick>
            </a:endParaRPr>
          </a:p>
          <a:p>
            <a:pPr>
              <a:lnSpc>
                <a:spcPct val="90000"/>
              </a:lnSpc>
              <a:spcBef>
                <a:spcPts val="1000"/>
              </a:spcBef>
            </a:pPr>
            <a:endParaRPr lang="nl-NL" sz="2400" u="sng" dirty="0">
              <a:solidFill>
                <a:srgbClr val="00587F"/>
              </a:solidFill>
              <a:latin typeface="Source Sans Pro" panose="020B0503030403020204" pitchFamily="34" charset="0"/>
              <a:ea typeface="Source Sans Pro" panose="020B0503030403020204" pitchFamily="34" charset="0"/>
              <a:hlinkClick r:id="rId5">
                <a:extLst>
                  <a:ext uri="{A12FA001-AC4F-418D-AE19-62706E023703}">
                    <ahyp:hlinkClr xmlns:ahyp="http://schemas.microsoft.com/office/drawing/2018/hyperlinkcolor" val="tx"/>
                  </a:ext>
                </a:extLst>
              </a:hlinkClick>
            </a:endParaRPr>
          </a:p>
          <a:p>
            <a:pPr>
              <a:lnSpc>
                <a:spcPct val="90000"/>
              </a:lnSpc>
              <a:spcBef>
                <a:spcPts val="1000"/>
              </a:spcBef>
            </a:pPr>
            <a:r>
              <a:rPr lang="nl-NL" sz="2400" dirty="0">
                <a:solidFill>
                  <a:srgbClr val="00587F"/>
                </a:solidFill>
                <a:latin typeface="Source Sans Pro" panose="020B0503030403020204" pitchFamily="34" charset="0"/>
                <a:ea typeface="Source Sans Pro" panose="020B0503030403020204" pitchFamily="34" charset="0"/>
                <a:hlinkClick r:id="rId4">
                  <a:extLst>
                    <a:ext uri="{A12FA001-AC4F-418D-AE19-62706E023703}">
                      <ahyp:hlinkClr xmlns:ahyp="http://schemas.microsoft.com/office/drawing/2018/hyperlinkcolor" val="tx"/>
                    </a:ext>
                  </a:extLst>
                </a:hlinkClick>
              </a:rPr>
              <a:t>www.alzheimer-nederland.nl</a:t>
            </a:r>
            <a:endParaRPr lang="nl-NL" sz="2400" dirty="0">
              <a:solidFill>
                <a:srgbClr val="00587F"/>
              </a:solidFill>
              <a:latin typeface="Source Sans Pro" panose="020B0503030403020204" pitchFamily="34" charset="0"/>
              <a:ea typeface="Source Sans Pro" panose="020B0503030403020204" pitchFamily="34" charset="0"/>
            </a:endParaRPr>
          </a:p>
          <a:p>
            <a:pPr>
              <a:lnSpc>
                <a:spcPct val="90000"/>
              </a:lnSpc>
              <a:spcBef>
                <a:spcPts val="1000"/>
              </a:spcBef>
            </a:pPr>
            <a:r>
              <a:rPr lang="nl-NL" sz="2400" dirty="0">
                <a:solidFill>
                  <a:srgbClr val="00587F"/>
                </a:solidFill>
                <a:latin typeface="Source Sans Pro" panose="020B0503030403020204" pitchFamily="34" charset="0"/>
                <a:ea typeface="Source Sans Pro" panose="020B0503030403020204" pitchFamily="34" charset="0"/>
                <a:hlinkClick r:id="rId6">
                  <a:extLst>
                    <a:ext uri="{A12FA001-AC4F-418D-AE19-62706E023703}">
                      <ahyp:hlinkClr xmlns:ahyp="http://schemas.microsoft.com/office/drawing/2018/hyperlinkcolor" val="tx"/>
                    </a:ext>
                  </a:extLst>
                </a:hlinkClick>
              </a:rPr>
              <a:t>www.zorgvoorbeter.nl</a:t>
            </a:r>
            <a:endParaRPr lang="nl-NL" sz="2400" dirty="0">
              <a:solidFill>
                <a:srgbClr val="00587F"/>
              </a:solidFill>
              <a:latin typeface="Source Sans Pro" panose="020B0503030403020204" pitchFamily="34" charset="0"/>
              <a:ea typeface="Source Sans Pro" panose="020B0503030403020204" pitchFamily="34" charset="0"/>
            </a:endParaRPr>
          </a:p>
          <a:p>
            <a:pPr>
              <a:lnSpc>
                <a:spcPct val="90000"/>
              </a:lnSpc>
              <a:spcBef>
                <a:spcPts val="1000"/>
              </a:spcBef>
            </a:pPr>
            <a:r>
              <a:rPr lang="nl-NL" sz="2400" b="1" dirty="0">
                <a:solidFill>
                  <a:srgbClr val="00587F"/>
                </a:solidFill>
                <a:latin typeface="Source Sans Pro" panose="020B0503030403020204" pitchFamily="34" charset="0"/>
                <a:ea typeface="Source Sans Pro" panose="020B0503030403020204" pitchFamily="34" charset="0"/>
              </a:rPr>
              <a:t> </a:t>
            </a:r>
          </a:p>
        </p:txBody>
      </p:sp>
      <p:sp>
        <p:nvSpPr>
          <p:cNvPr id="13" name="Rechthoek 12">
            <a:extLst>
              <a:ext uri="{FF2B5EF4-FFF2-40B4-BE49-F238E27FC236}">
                <a16:creationId xmlns:a16="http://schemas.microsoft.com/office/drawing/2014/main" id="{110FB9FE-BFBF-574A-B29D-D32719383EA8}"/>
              </a:ext>
            </a:extLst>
          </p:cNvPr>
          <p:cNvSpPr/>
          <p:nvPr/>
        </p:nvSpPr>
        <p:spPr>
          <a:xfrm>
            <a:off x="4909625" y="1729550"/>
            <a:ext cx="6391605" cy="461665"/>
          </a:xfrm>
          <a:prstGeom prst="rect">
            <a:avLst/>
          </a:prstGeom>
        </p:spPr>
        <p:txBody>
          <a:bodyPr wrap="square">
            <a:spAutoFit/>
          </a:bodyPr>
          <a:lstStyle/>
          <a:p>
            <a:r>
              <a:rPr lang="nl-NL" sz="2400" dirty="0">
                <a:solidFill>
                  <a:srgbClr val="00A195"/>
                </a:solidFill>
                <a:hlinkClick r:id="rId7">
                  <a:extLst>
                    <a:ext uri="{A12FA001-AC4F-418D-AE19-62706E023703}">
                      <ahyp:hlinkClr xmlns:ahyp="http://schemas.microsoft.com/office/drawing/2018/hyperlinkcolor" val="tx"/>
                    </a:ext>
                  </a:extLst>
                </a:hlinkClick>
              </a:rPr>
              <a:t>https://www.ukonnetwerk.nl/tools/saba/</a:t>
            </a:r>
          </a:p>
        </p:txBody>
      </p:sp>
      <p:sp>
        <p:nvSpPr>
          <p:cNvPr id="5" name="Tekstvak 4">
            <a:extLst>
              <a:ext uri="{FF2B5EF4-FFF2-40B4-BE49-F238E27FC236}">
                <a16:creationId xmlns:a16="http://schemas.microsoft.com/office/drawing/2014/main" id="{0F5DD4BA-5BC5-9348-A3DE-F7754CE4C61F}"/>
              </a:ext>
            </a:extLst>
          </p:cNvPr>
          <p:cNvSpPr txBox="1"/>
          <p:nvPr/>
        </p:nvSpPr>
        <p:spPr>
          <a:xfrm>
            <a:off x="4909625" y="2452109"/>
            <a:ext cx="7237925" cy="1200329"/>
          </a:xfrm>
          <a:prstGeom prst="rect">
            <a:avLst/>
          </a:prstGeom>
          <a:noFill/>
        </p:spPr>
        <p:txBody>
          <a:bodyPr wrap="square" rtlCol="0">
            <a:spAutoFit/>
          </a:bodyPr>
          <a:lstStyle/>
          <a:p>
            <a:r>
              <a:rPr lang="nl-NL" sz="2400" dirty="0">
                <a:solidFill>
                  <a:srgbClr val="00587F"/>
                </a:solidFill>
                <a:latin typeface="Source Sans Pro" panose="020B0503030403020204" pitchFamily="34" charset="0"/>
                <a:ea typeface="Source Sans Pro" panose="020B0503030403020204" pitchFamily="34" charset="0"/>
                <a:hlinkClick r:id="rId8">
                  <a:extLst>
                    <a:ext uri="{A12FA001-AC4F-418D-AE19-62706E023703}">
                      <ahyp:hlinkClr xmlns:ahyp="http://schemas.microsoft.com/office/drawing/2018/hyperlinkcolor" val="tx"/>
                    </a:ext>
                  </a:extLst>
                </a:hlinkClick>
              </a:rPr>
              <a:t>https://www.ukonnetwerk.nl/themas/implementatie </a:t>
            </a:r>
            <a:endParaRPr lang="nl-NL" sz="2400" dirty="0">
              <a:solidFill>
                <a:srgbClr val="00587F"/>
              </a:solidFill>
              <a:latin typeface="Source Sans Pro" panose="020B0503030403020204" pitchFamily="34" charset="0"/>
              <a:ea typeface="Source Sans Pro" panose="020B0503030403020204" pitchFamily="34" charset="0"/>
            </a:endParaRPr>
          </a:p>
          <a:p>
            <a:r>
              <a:rPr lang="nl-NL" sz="2400" dirty="0">
                <a:solidFill>
                  <a:srgbClr val="00587F"/>
                </a:solidFill>
                <a:latin typeface="Source Sans Pro" panose="020B0503030403020204" pitchFamily="34" charset="0"/>
                <a:ea typeface="Source Sans Pro" panose="020B0503030403020204" pitchFamily="34" charset="0"/>
              </a:rPr>
              <a:t>UKON implementatie-adviseur: </a:t>
            </a:r>
            <a:r>
              <a:rPr lang="nl-NL" sz="2400" u="sng" dirty="0">
                <a:solidFill>
                  <a:srgbClr val="00587F"/>
                </a:solidFill>
                <a:latin typeface="Source Sans Pro" panose="020B0503030403020204" pitchFamily="34" charset="0"/>
                <a:ea typeface="Source Sans Pro" panose="020B0503030403020204" pitchFamily="34" charset="0"/>
                <a:hlinkClick r:id="rId9">
                  <a:extLst>
                    <a:ext uri="{A12FA001-AC4F-418D-AE19-62706E023703}">
                      <ahyp:hlinkClr xmlns:ahyp="http://schemas.microsoft.com/office/drawing/2018/hyperlinkcolor" val="tx"/>
                    </a:ext>
                  </a:extLst>
                </a:hlinkClick>
              </a:rPr>
              <a:t>ukon.elg@radboudumc.nl</a:t>
            </a:r>
            <a:endParaRPr lang="nl-NL" sz="2400" dirty="0">
              <a:solidFill>
                <a:srgbClr val="00587F"/>
              </a:solidFill>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2686613475"/>
      </p:ext>
    </p:extLst>
  </p:cSld>
  <p:clrMapOvr>
    <a:masterClrMapping/>
  </p:clrMapOvr>
  <mc:AlternateContent xmlns:mc="http://schemas.openxmlformats.org/markup-compatibility/2006" xmlns:p14="http://schemas.microsoft.com/office/powerpoint/2010/main">
    <mc:Choice Requires="p14">
      <p:transition spd="med" p14:dur="700" advTm="37649">
        <p:fade/>
      </p:transition>
    </mc:Choice>
    <mc:Fallback xmlns="">
      <p:transition spd="med" advTm="37649">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6.1|14.3|15.4|8.8|20.6"/>
</p:tagLst>
</file>

<file path=ppt/tags/tag2.xml><?xml version="1.0" encoding="utf-8"?>
<p:tagLst xmlns:a="http://schemas.openxmlformats.org/drawingml/2006/main" xmlns:r="http://schemas.openxmlformats.org/officeDocument/2006/relationships" xmlns:p="http://schemas.openxmlformats.org/presentationml/2006/main">
  <p:tag name="TIMING" val="|6.1|14.3|15.4|8.8|20.6"/>
</p:tagLst>
</file>

<file path=ppt/tags/tag3.xml><?xml version="1.0" encoding="utf-8"?>
<p:tagLst xmlns:a="http://schemas.openxmlformats.org/drawingml/2006/main" xmlns:r="http://schemas.openxmlformats.org/officeDocument/2006/relationships" xmlns:p="http://schemas.openxmlformats.org/presentationml/2006/main">
  <p:tag name="TIMING" val="|6.1|14.3|15.4|8.8|20.6"/>
</p:tagLst>
</file>

<file path=ppt/tags/tag4.xml><?xml version="1.0" encoding="utf-8"?>
<p:tagLst xmlns:a="http://schemas.openxmlformats.org/drawingml/2006/main" xmlns:r="http://schemas.openxmlformats.org/officeDocument/2006/relationships" xmlns:p="http://schemas.openxmlformats.org/presentationml/2006/main">
  <p:tag name="TIMING" val="|6.1|14.3|15.4|8.8|20.6"/>
</p:tagLst>
</file>

<file path=ppt/tags/tag5.xml><?xml version="1.0" encoding="utf-8"?>
<p:tagLst xmlns:a="http://schemas.openxmlformats.org/drawingml/2006/main" xmlns:r="http://schemas.openxmlformats.org/officeDocument/2006/relationships" xmlns:p="http://schemas.openxmlformats.org/presentationml/2006/main">
  <p:tag name="TIMING" val="|6.1|14.3|15.4|8.8|20.6"/>
</p:tagLst>
</file>

<file path=ppt/tags/tag6.xml><?xml version="1.0" encoding="utf-8"?>
<p:tagLst xmlns:a="http://schemas.openxmlformats.org/drawingml/2006/main" xmlns:r="http://schemas.openxmlformats.org/officeDocument/2006/relationships" xmlns:p="http://schemas.openxmlformats.org/presentationml/2006/main">
  <p:tag name="TIMING" val="|6.1|14.3|15.4|8.8|20.6"/>
</p:tagLst>
</file>

<file path=ppt/theme/theme1.xml><?xml version="1.0" encoding="utf-8"?>
<a:theme xmlns:a="http://schemas.openxmlformats.org/drawingml/2006/main" name="Office-thema">
  <a:themeElements>
    <a:clrScheme name="Custom 17">
      <a:dk1>
        <a:sysClr val="windowText" lastClr="000000"/>
      </a:dk1>
      <a:lt1>
        <a:sysClr val="window" lastClr="FFFFFF"/>
      </a:lt1>
      <a:dk2>
        <a:srgbClr val="12121E"/>
      </a:dk2>
      <a:lt2>
        <a:srgbClr val="F2F2F2"/>
      </a:lt2>
      <a:accent1>
        <a:srgbClr val="00B0F0"/>
      </a:accent1>
      <a:accent2>
        <a:srgbClr val="5ECCF3"/>
      </a:accent2>
      <a:accent3>
        <a:srgbClr val="A7EA52"/>
      </a:accent3>
      <a:accent4>
        <a:srgbClr val="5DCEAF"/>
      </a:accent4>
      <a:accent5>
        <a:srgbClr val="FF8021"/>
      </a:accent5>
      <a:accent6>
        <a:srgbClr val="F14124"/>
      </a:accent6>
      <a:hlink>
        <a:srgbClr val="5ECCF3"/>
      </a:hlink>
      <a:folHlink>
        <a:srgbClr val="7F7F7F"/>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19717691_TF16411192" id="{0E93B6E4-FCDD-4501-8C45-DE9A67A66707}" vid="{76A8E78F-E59F-41BC-90CE-EA5A3310A872}"/>
    </a:ext>
  </a:extLst>
</a:theme>
</file>

<file path=ppt/theme/theme2.xml><?xml version="1.0" encoding="utf-8"?>
<a:theme xmlns:a="http://schemas.openxmlformats.org/drawingml/2006/main" name="1_Office-thema">
  <a:themeElements>
    <a:clrScheme name="UKON">
      <a:dk1>
        <a:srgbClr val="000000"/>
      </a:dk1>
      <a:lt1>
        <a:srgbClr val="FFFFFF"/>
      </a:lt1>
      <a:dk2>
        <a:srgbClr val="44546A"/>
      </a:dk2>
      <a:lt2>
        <a:srgbClr val="E7E6E6"/>
      </a:lt2>
      <a:accent1>
        <a:srgbClr val="004D75"/>
      </a:accent1>
      <a:accent2>
        <a:srgbClr val="00998A"/>
      </a:accent2>
      <a:accent3>
        <a:srgbClr val="C95290"/>
      </a:accent3>
      <a:accent4>
        <a:srgbClr val="F5BC25"/>
      </a:accent4>
      <a:accent5>
        <a:srgbClr val="00AAC2"/>
      </a:accent5>
      <a:accent6>
        <a:srgbClr val="9DC73C"/>
      </a:accent6>
      <a:hlink>
        <a:srgbClr val="D72232"/>
      </a:hlink>
      <a:folHlink>
        <a:srgbClr val="D7223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noAutofit/>
      </a:bodyPr>
      <a:lstStyle>
        <a:defPPr algn="l">
          <a:lnSpc>
            <a:spcPct val="90000"/>
          </a:lnSpc>
          <a:spcBef>
            <a:spcPts val="1000"/>
          </a:spcBef>
          <a:defRPr sz="2400" dirty="0">
            <a:latin typeface="Source Sans Pro" panose="020B0503030403020204" pitchFamily="34" charset="0"/>
            <a:ea typeface="Source Sans Pro" panose="020B0503030403020204" pitchFamily="34" charset="0"/>
          </a:defRPr>
        </a:defPPr>
      </a:lstStyle>
    </a:txDef>
  </a:objectDefaults>
  <a:extraClrSchemeLst/>
  <a:extLst>
    <a:ext uri="{05A4C25C-085E-4340-85A3-A5531E510DB2}">
      <thm15:themeFamily xmlns:thm15="http://schemas.microsoft.com/office/thememl/2012/main" name="Radboudumc_UKON_powerpoint_1910_03" id="{3DDC9E9E-9E12-8543-BA9F-407EF98CC976}" vid="{48CE3D87-8327-D644-8824-89B001BA0A83}"/>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DEEA25CC0A0AC24199CDC46C25B8B0BC" ma:contentTypeVersion="7" ma:contentTypeDescription="Create a new document." ma:contentTypeScope="" ma:versionID="71aff31462b4074963b8c698d1c1c68f">
  <xsd:schema xmlns:xsd="http://www.w3.org/2001/XMLSchema" xmlns:xs="http://www.w3.org/2001/XMLSchema" xmlns:p="http://schemas.microsoft.com/office/2006/metadata/properties" xmlns:ns2="6dc4bcd6-49db-4c07-9060-8acfc67cef9f" xmlns:ns3="fb0879af-3eba-417a-a55a-ffe6dcd6ca77" targetNamespace="http://schemas.microsoft.com/office/2006/metadata/properties" ma:root="true" ma:fieldsID="e3831fb232ece3fdb834cba9867a0e69" ns2:_="" ns3:_="">
    <xsd:import namespace="6dc4bcd6-49db-4c07-9060-8acfc67cef9f"/>
    <xsd:import namespace="fb0879af-3eba-417a-a55a-ffe6dcd6ca77"/>
    <xsd:element name="properties">
      <xsd:complexType>
        <xsd:sequence>
          <xsd:element name="documentManagement">
            <xsd:complexType>
              <xsd:all>
                <xsd:element ref="ns2:MediaServiceMetadata" minOccurs="0"/>
                <xsd:element ref="ns2:MediaServiceFastMetadata" minOccurs="0"/>
                <xsd:element ref="ns2:MediaServiceOCR" minOccurs="0"/>
                <xsd:element ref="ns3:SharedWithUsers" minOccurs="0"/>
                <xsd:element ref="ns3:SharedWithDetails" minOccurs="0"/>
                <xsd:element ref="ns3:LastSharedByUser" minOccurs="0"/>
                <xsd:element ref="ns3:LastSharedByTim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dc4bcd6-49db-4c07-9060-8acfc67cef9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b0879af-3eba-417a-a55a-ffe6dcd6ca77"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LastSharedByUser" ma:index="13" nillable="true" ma:displayName="Last Shared By User" ma:hidden="true" ma:internalName="LastSharedByUser" ma:readOnly="true">
      <xsd:simpleType>
        <xsd:restriction base="dms:Note"/>
      </xsd:simpleType>
    </xsd:element>
    <xsd:element name="LastSharedByTime" ma:index="14" nillable="true" ma:displayName="Last Shared By Time" ma:hidden="true" ma:internalName="LastSharedByTime" ma:readOnly="tru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8B0BFC8-0A8B-4BBB-ABD5-CF41F955155D}">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A9845EAA-D5AC-4DCF-8343-9F287406F94C}">
  <ds:schemaRefs>
    <ds:schemaRef ds:uri="http://schemas.microsoft.com/sharepoint/v3/contenttype/forms"/>
  </ds:schemaRefs>
</ds:datastoreItem>
</file>

<file path=customXml/itemProps3.xml><?xml version="1.0" encoding="utf-8"?>
<ds:datastoreItem xmlns:ds="http://schemas.openxmlformats.org/officeDocument/2006/customXml" ds:itemID="{2508D1AE-73B5-430E-B68E-A4A85808E0B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dc4bcd6-49db-4c07-9060-8acfc67cef9f"/>
    <ds:schemaRef ds:uri="fb0879af-3eba-417a-a55a-ffe6dcd6ca7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Tijdlijn product-roadmap</Template>
  <TotalTime>3009</TotalTime>
  <Words>2060</Words>
  <Application>Microsoft Office PowerPoint</Application>
  <PresentationFormat>Breedbeeld</PresentationFormat>
  <Paragraphs>300</Paragraphs>
  <Slides>8</Slides>
  <Notes>8</Notes>
  <HiddenSlides>0</HiddenSlides>
  <MMClips>0</MMClips>
  <ScaleCrop>false</ScaleCrop>
  <HeadingPairs>
    <vt:vector size="6" baseType="variant">
      <vt:variant>
        <vt:lpstr>Gebruikte lettertypen</vt:lpstr>
      </vt:variant>
      <vt:variant>
        <vt:i4>6</vt:i4>
      </vt:variant>
      <vt:variant>
        <vt:lpstr>Thema</vt:lpstr>
      </vt:variant>
      <vt:variant>
        <vt:i4>2</vt:i4>
      </vt:variant>
      <vt:variant>
        <vt:lpstr>Diatitels</vt:lpstr>
      </vt:variant>
      <vt:variant>
        <vt:i4>8</vt:i4>
      </vt:variant>
    </vt:vector>
  </HeadingPairs>
  <TitlesOfParts>
    <vt:vector size="16" baseType="lpstr">
      <vt:lpstr>Arial</vt:lpstr>
      <vt:lpstr>Calibri</vt:lpstr>
      <vt:lpstr>Source Sans Pro</vt:lpstr>
      <vt:lpstr>Systeemlettertype</vt:lpstr>
      <vt:lpstr>Trebuchet MS</vt:lpstr>
      <vt:lpstr>Wingdings</vt:lpstr>
      <vt:lpstr>Office-thema</vt:lpstr>
      <vt:lpstr>1_Office-thema</vt:lpstr>
      <vt:lpstr>PowerPoint-presentatie</vt:lpstr>
      <vt:lpstr>Waarom aandacht voor apathie?</vt:lpstr>
      <vt:lpstr>Organisatie Wijs: stappen en materialen SABA</vt:lpstr>
      <vt:lpstr>Organisatie Wijs: stappen en materialen SABA</vt:lpstr>
      <vt:lpstr>Organisatie Wijs: stappen en materialen SABA</vt:lpstr>
      <vt:lpstr>Organisatie Wijs: stappen en materialen SABA</vt:lpstr>
      <vt:lpstr>Organisatie Wijs: stappen en materialen SABA</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SABA- implementatiewijzer</dc:title>
  <dc:creator>Nijsten, Hanneke</dc:creator>
  <cp:lastModifiedBy>Nijsten, Hanneke</cp:lastModifiedBy>
  <cp:revision>171</cp:revision>
  <dcterms:created xsi:type="dcterms:W3CDTF">2021-11-11T15:10:44Z</dcterms:created>
  <dcterms:modified xsi:type="dcterms:W3CDTF">2022-03-15T13:04:03Z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0x010100DEEA25CC0A0AC24199CDC46C25B8B0BC</vt:lpwstr>
  </property>
</Properties>
</file>