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tags/tag11.xml" ContentType="application/vnd.openxmlformats-officedocument.presentationml.tags+xml"/>
  <Override PartName="/ppt/notesSlides/notesSlide17.xml" ContentType="application/vnd.openxmlformats-officedocument.presentationml.notesSlide+xml"/>
  <Override PartName="/ppt/tags/tag12.xml" ContentType="application/vnd.openxmlformats-officedocument.presentationml.tags+xml"/>
  <Override PartName="/ppt/notesSlides/notesSlide18.xml" ContentType="application/vnd.openxmlformats-officedocument.presentationml.notesSlide+xml"/>
  <Override PartName="/ppt/tags/tag13.xml" ContentType="application/vnd.openxmlformats-officedocument.presentationml.tags+xml"/>
  <Override PartName="/ppt/notesSlides/notesSlide19.xml" ContentType="application/vnd.openxmlformats-officedocument.presentationml.notesSlide+xml"/>
  <Override PartName="/ppt/tags/tag14.xml" ContentType="application/vnd.openxmlformats-officedocument.presentationml.tags+xml"/>
  <Override PartName="/ppt/notesSlides/notesSlide20.xml" ContentType="application/vnd.openxmlformats-officedocument.presentationml.notesSlide+xml"/>
  <Override PartName="/ppt/tags/tag15.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443" r:id="rId2"/>
    <p:sldId id="433" r:id="rId3"/>
    <p:sldId id="437" r:id="rId4"/>
    <p:sldId id="394" r:id="rId5"/>
    <p:sldId id="444" r:id="rId6"/>
    <p:sldId id="431" r:id="rId7"/>
    <p:sldId id="401" r:id="rId8"/>
    <p:sldId id="454" r:id="rId9"/>
    <p:sldId id="403" r:id="rId10"/>
    <p:sldId id="455" r:id="rId11"/>
    <p:sldId id="446" r:id="rId12"/>
    <p:sldId id="427" r:id="rId13"/>
    <p:sldId id="435" r:id="rId14"/>
    <p:sldId id="456" r:id="rId15"/>
    <p:sldId id="457" r:id="rId16"/>
    <p:sldId id="452" r:id="rId17"/>
    <p:sldId id="447" r:id="rId18"/>
    <p:sldId id="448" r:id="rId19"/>
    <p:sldId id="449" r:id="rId20"/>
    <p:sldId id="450" r:id="rId21"/>
    <p:sldId id="451" r:id="rId22"/>
    <p:sldId id="387" r:id="rId2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ette" initials="A" lastIdx="15" clrIdx="0">
    <p:extLst>
      <p:ext uri="{19B8F6BF-5375-455C-9EA6-DF929625EA0E}">
        <p15:presenceInfo xmlns:p15="http://schemas.microsoft.com/office/powerpoint/2012/main" userId="S::Annette.Plouvier@radboudumc.nl::0c77872b-3196-4c82-afea-f7f8bcb48bbf" providerId="AD"/>
      </p:ext>
    </p:extLst>
  </p:cmAuthor>
  <p:cmAuthor id="2" name="Nijsten, Hanneke" initials="NH" lastIdx="61" clrIdx="1">
    <p:extLst>
      <p:ext uri="{19B8F6BF-5375-455C-9EA6-DF929625EA0E}">
        <p15:presenceInfo xmlns:p15="http://schemas.microsoft.com/office/powerpoint/2012/main" userId="S::Hanneke.Nijsten@radboudumc.nl::bf75171c-96e2-4aae-afe0-b7147acabc10" providerId="AD"/>
      </p:ext>
    </p:extLst>
  </p:cmAuthor>
  <p:cmAuthor id="3" name="Dorien Hofenk" initials="DH" lastIdx="12" clrIdx="2">
    <p:extLst>
      <p:ext uri="{19B8F6BF-5375-455C-9EA6-DF929625EA0E}">
        <p15:presenceInfo xmlns:p15="http://schemas.microsoft.com/office/powerpoint/2012/main" userId="e5a3fba8b7cf9ffb" providerId="Windows Live"/>
      </p:ext>
    </p:extLst>
  </p:cmAuthor>
  <p:cmAuthor id="4" name="Annette Plouvier" initials="AP" lastIdx="28" clrIdx="3">
    <p:extLst>
      <p:ext uri="{19B8F6BF-5375-455C-9EA6-DF929625EA0E}">
        <p15:presenceInfo xmlns:p15="http://schemas.microsoft.com/office/powerpoint/2012/main" userId="Annette Plouvi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889"/>
    <a:srgbClr val="FFC015"/>
    <a:srgbClr val="00A195"/>
    <a:srgbClr val="A5CD3B"/>
    <a:srgbClr val="00B3D4"/>
    <a:srgbClr val="00587F"/>
    <a:srgbClr val="F68A36"/>
    <a:srgbClr val="ED21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541" autoAdjust="0"/>
    <p:restoredTop sz="62767" autoAdjust="0"/>
  </p:normalViewPr>
  <p:slideViewPr>
    <p:cSldViewPr snapToGrid="0" snapToObjects="1">
      <p:cViewPr varScale="1">
        <p:scale>
          <a:sx n="102" d="100"/>
          <a:sy n="102" d="100"/>
        </p:scale>
        <p:origin x="1416" y="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p:scale>
          <a:sx n="96" d="100"/>
          <a:sy n="96" d="100"/>
        </p:scale>
        <p:origin x="2486" y="5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0C5229-AF1E-754F-9330-288F0398EA89}" type="datetimeFigureOut">
              <a:rPr lang="nl-NL" smtClean="0"/>
              <a:t>19-4-2022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38883B-0822-CA42-BF99-57531F389CD2}" type="slidenum">
              <a:rPr lang="nl-NL" smtClean="0"/>
              <a:t>‹nr.›</a:t>
            </a:fld>
            <a:endParaRPr lang="nl-NL"/>
          </a:p>
        </p:txBody>
      </p:sp>
    </p:spTree>
    <p:extLst>
      <p:ext uri="{BB962C8B-B14F-4D97-AF65-F5344CB8AC3E}">
        <p14:creationId xmlns:p14="http://schemas.microsoft.com/office/powerpoint/2010/main" val="4177747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mentimeter.com/s/a02d6d8452d19f25860b5c07e6f5428d/1c5b0e341122/"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mentimeter.com/s/a02d6d8452d19f25860b5c07e6f5428d/f31cb0eedfb0/"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mentimeter.com/s/a02d6d8452d19f25860b5c07e6f5428d/c84a295ba6bc/"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mentimeter.com/s/a02d6d8452d19f25860b5c07e6f5428d/3888e1d8e169/"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mentimeter.com/s/a02d6d8452d19f25860b5c07e6f5428d/97815fa15c72/"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mentimeter.com/s/a02d6d8452d19f25860b5c07e6f5428d/077584365760/"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mentimeter.com/s/a02d6d8452d19f25860b5c07e6f5428d/d0f954d3c3f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Samen in Actie bij Apathie (afgekort SABA) is een manier van omgaan met apathie bij mensen met dementie die wonen in het verpleeghuis. Het is door </a:t>
            </a:r>
            <a:r>
              <a:rPr lang="nl-NL" b="0" dirty="0">
                <a:solidFill>
                  <a:srgbClr val="FF0000"/>
                </a:solidFill>
              </a:rPr>
              <a:t>naasten en zorgmedewerkers samen ontwikkeld. Ook zijn er verschillende materialen gemaakt die het omgaan met apathie in het verpleeghuis makkelijker kunnen maken. Deze module Wat is Apathie is daar een voorbeeld van.</a:t>
            </a:r>
            <a:endParaRPr lang="nl-NL" dirty="0"/>
          </a:p>
          <a:p>
            <a:r>
              <a:rPr lang="nl-NL" sz="1200" kern="1200" dirty="0">
                <a:solidFill>
                  <a:schemeClr val="tx1"/>
                </a:solidFill>
                <a:latin typeface="+mn-lt"/>
                <a:ea typeface="+mn-ea"/>
                <a:cs typeface="+mn-cs"/>
              </a:rPr>
              <a:t>Bij de totstandkoming waren zorgorganisaties Archipel en de Zorgboog betrokken, net als het </a:t>
            </a:r>
            <a:r>
              <a:rPr lang="nl-NL" sz="1200" kern="1200" dirty="0">
                <a:solidFill>
                  <a:srgbClr val="FF0000"/>
                </a:solidFill>
                <a:highlight>
                  <a:srgbClr val="FFFF00"/>
                </a:highlight>
                <a:latin typeface="+mn-lt"/>
                <a:ea typeface="+mn-ea"/>
                <a:cs typeface="+mn-cs"/>
              </a:rPr>
              <a:t>UKON, het </a:t>
            </a:r>
            <a:r>
              <a:rPr lang="nl-NL" sz="1200" kern="1200" dirty="0" err="1">
                <a:solidFill>
                  <a:schemeClr val="tx1"/>
                </a:solidFill>
                <a:latin typeface="+mn-lt"/>
                <a:ea typeface="+mn-ea"/>
                <a:cs typeface="+mn-cs"/>
              </a:rPr>
              <a:t>Radboudumc</a:t>
            </a:r>
            <a:r>
              <a:rPr lang="nl-NL" sz="1200" kern="1200" dirty="0">
                <a:solidFill>
                  <a:schemeClr val="tx1"/>
                </a:solidFill>
                <a:latin typeface="+mn-lt"/>
                <a:ea typeface="+mn-ea"/>
                <a:cs typeface="+mn-cs"/>
              </a:rPr>
              <a:t>, de Open Universiteit en Amsterdam UMC. </a:t>
            </a:r>
            <a:r>
              <a:rPr lang="nl-NL" dirty="0" err="1"/>
              <a:t>ZonMW</a:t>
            </a:r>
            <a:r>
              <a:rPr lang="nl-NL" dirty="0"/>
              <a:t> en Alzheimer Nederland financierden het project</a:t>
            </a:r>
            <a:r>
              <a:rPr lang="nl-NL" b="0" dirty="0">
                <a:solidFill>
                  <a:srgbClr val="FF0000"/>
                </a:solidFill>
              </a:rPr>
              <a:t>.  </a:t>
            </a:r>
            <a:endParaRPr lang="nl-NL" b="0" dirty="0">
              <a:solidFill>
                <a:srgbClr val="FF0000"/>
              </a:solidFill>
              <a:highlight>
                <a:srgbClr val="FFFF00"/>
              </a:highlight>
            </a:endParaRPr>
          </a:p>
        </p:txBody>
      </p:sp>
      <p:sp>
        <p:nvSpPr>
          <p:cNvPr id="4" name="Tijdelijke aanduiding voor dianummer 3"/>
          <p:cNvSpPr>
            <a:spLocks noGrp="1"/>
          </p:cNvSpPr>
          <p:nvPr>
            <p:ph type="sldNum" sz="quarter" idx="5"/>
          </p:nvPr>
        </p:nvSpPr>
        <p:spPr/>
        <p:txBody>
          <a:bodyPr/>
          <a:lstStyle/>
          <a:p>
            <a:fld id="{E7BDCC0E-F2CE-429F-814C-BB51234CE3C0}" type="slidenum">
              <a:rPr lang="nl-NL" smtClean="0"/>
              <a:t>1</a:t>
            </a:fld>
            <a:endParaRPr lang="nl-NL"/>
          </a:p>
        </p:txBody>
      </p:sp>
    </p:spTree>
    <p:extLst>
      <p:ext uri="{BB962C8B-B14F-4D97-AF65-F5344CB8AC3E}">
        <p14:creationId xmlns:p14="http://schemas.microsoft.com/office/powerpoint/2010/main" val="2380300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598488" y="1143000"/>
            <a:ext cx="5486400" cy="3086100"/>
          </a:xfrm>
        </p:spPr>
      </p:sp>
      <p:sp>
        <p:nvSpPr>
          <p:cNvPr id="3" name="Tijdelijke aanduiding voor notities 2"/>
          <p:cNvSpPr>
            <a:spLocks noGrp="1"/>
          </p:cNvSpPr>
          <p:nvPr>
            <p:ph type="body" idx="1"/>
          </p:nvPr>
        </p:nvSpPr>
        <p:spPr>
          <a:xfrm>
            <a:off x="351997" y="4544867"/>
            <a:ext cx="5979381" cy="4353836"/>
          </a:xfrm>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nl-NL" sz="1800" kern="1200" dirty="0">
                <a:effectLst/>
                <a:latin typeface="Calibri" panose="020F0502020204030204" pitchFamily="34" charset="0"/>
                <a:ea typeface="Times New Roman" panose="02020603050405020304" pitchFamily="18" charset="0"/>
                <a:cs typeface="Calibri" panose="020F0502020204030204" pitchFamily="34" charset="0"/>
              </a:rPr>
              <a:t>Apathie kan verschillende oorzaken hebben. Het ontstaat meestal door de dementie zelf </a:t>
            </a:r>
            <a:r>
              <a:rPr lang="nl-NL" sz="1800" b="1" kern="1200" dirty="0">
                <a:solidFill>
                  <a:schemeClr val="tx1"/>
                </a:solidFill>
                <a:effectLst/>
                <a:highlight>
                  <a:srgbClr val="FFFF00"/>
                </a:highlight>
                <a:latin typeface="+mn-lt"/>
                <a:ea typeface="+mn-ea"/>
                <a:cs typeface="+mn-cs"/>
              </a:rPr>
              <a:t>[klik] </a:t>
            </a:r>
            <a:r>
              <a:rPr lang="nl-NL" sz="1800" kern="1200" dirty="0">
                <a:effectLst/>
                <a:latin typeface="Calibri" panose="020F0502020204030204" pitchFamily="34" charset="0"/>
                <a:ea typeface="Times New Roman" panose="02020603050405020304" pitchFamily="18" charset="0"/>
                <a:cs typeface="Calibri" panose="020F0502020204030204" pitchFamily="34" charset="0"/>
              </a:rPr>
              <a:t>. Soms zijn er ook andere oorzaken. De omgeving van de bewoner kan een rol spelen in het gedrag van een bewoner, waardoor het lijkt of er sprake is van apathie. </a:t>
            </a:r>
          </a:p>
          <a:p>
            <a:pPr marL="0" marR="0" lvl="0" indent="0" algn="l" defTabSz="914400" rtl="0" eaLnBrk="1" fontAlgn="auto" latinLnBrk="0" hangingPunct="1">
              <a:lnSpc>
                <a:spcPct val="107000"/>
              </a:lnSpc>
              <a:spcBef>
                <a:spcPts val="0"/>
              </a:spcBef>
              <a:spcAft>
                <a:spcPts val="800"/>
              </a:spcAft>
              <a:buClrTx/>
              <a:buSzTx/>
              <a:buFontTx/>
              <a:buNone/>
              <a:tabLst/>
              <a:defRPr/>
            </a:pPr>
            <a:r>
              <a:rPr lang="nl-NL" sz="1800" b="1" kern="1200" dirty="0">
                <a:solidFill>
                  <a:schemeClr val="tx1"/>
                </a:solidFill>
                <a:effectLst/>
                <a:highlight>
                  <a:srgbClr val="FFFF00"/>
                </a:highlight>
                <a:latin typeface="+mn-lt"/>
                <a:ea typeface="+mn-ea"/>
                <a:cs typeface="+mn-cs"/>
              </a:rPr>
              <a:t>[klik] </a:t>
            </a:r>
            <a:r>
              <a:rPr lang="nl-NL" sz="1800" kern="1200" dirty="0">
                <a:effectLst/>
                <a:latin typeface="Calibri" panose="020F0502020204030204" pitchFamily="34" charset="0"/>
                <a:ea typeface="Times New Roman" panose="02020603050405020304" pitchFamily="18" charset="0"/>
                <a:cs typeface="Calibri" panose="020F0502020204030204" pitchFamily="34" charset="0"/>
              </a:rPr>
              <a:t>Soms zijn er te weinig prikkels. Iemand die in zijn eentje in een stille kamer zit krijgt te weinig prikkels. Maar ook tevéél prikkels is niet goed. Een bewoner die zelf niet weg kan uit een té drukke ruimte trekt zich soms terug in zichzelf.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kern="1200" dirty="0">
                <a:effectLst/>
                <a:latin typeface="Calibri" panose="020F0502020204030204" pitchFamily="34" charset="0"/>
                <a:ea typeface="Times New Roman" panose="02020603050405020304" pitchFamily="18" charset="0"/>
                <a:cs typeface="Calibri" panose="020F0502020204030204" pitchFamily="34" charset="0"/>
              </a:rPr>
              <a:t>Er zijn nog meer oorzaken.</a:t>
            </a:r>
            <a:r>
              <a:rPr lang="nl-NL" sz="1800" b="1" dirty="0">
                <a:solidFill>
                  <a:srgbClr val="FF0000"/>
                </a:solidFill>
                <a:highlight>
                  <a:srgbClr val="FFFF00"/>
                </a:highlight>
              </a:rPr>
              <a:t> </a:t>
            </a:r>
            <a:r>
              <a:rPr lang="nl-NL" sz="1800" b="1" kern="1200" dirty="0">
                <a:solidFill>
                  <a:schemeClr val="tx1"/>
                </a:solidFill>
                <a:effectLst/>
                <a:highlight>
                  <a:srgbClr val="FFFF00"/>
                </a:highlight>
                <a:latin typeface="+mn-lt"/>
                <a:ea typeface="+mn-ea"/>
                <a:cs typeface="+mn-cs"/>
              </a:rPr>
              <a:t>[klik] </a:t>
            </a:r>
            <a:r>
              <a:rPr lang="nl-NL" sz="1800" kern="1200" dirty="0">
                <a:effectLst/>
                <a:latin typeface="Calibri" panose="020F0502020204030204" pitchFamily="34" charset="0"/>
                <a:ea typeface="Times New Roman" panose="02020603050405020304" pitchFamily="18" charset="0"/>
                <a:cs typeface="Calibri" panose="020F0502020204030204" pitchFamily="34" charset="0"/>
              </a:rPr>
              <a:t>Apathie komt regelmatig voor bij ziekte, pijn of een delier. De arts zal dan ook altijd de pijn of ziekte proberen te behandelen.</a:t>
            </a:r>
            <a:r>
              <a:rPr lang="nl-NL" sz="1800" b="1" dirty="0">
                <a:solidFill>
                  <a:srgbClr val="FF0000"/>
                </a:solidFill>
                <a:highlight>
                  <a:srgbClr val="FFFF00"/>
                </a:highlight>
              </a:rPr>
              <a:t> </a:t>
            </a:r>
          </a:p>
          <a:p>
            <a:pPr>
              <a:lnSpc>
                <a:spcPct val="107000"/>
              </a:lnSpc>
              <a:spcAft>
                <a:spcPts val="800"/>
              </a:spcAft>
            </a:pPr>
            <a:r>
              <a:rPr lang="nl-NL" sz="1800" b="1" kern="1200" dirty="0">
                <a:solidFill>
                  <a:schemeClr val="tx1"/>
                </a:solidFill>
                <a:effectLst/>
                <a:highlight>
                  <a:srgbClr val="FFFF00"/>
                </a:highlight>
                <a:latin typeface="+mn-lt"/>
                <a:ea typeface="+mn-ea"/>
                <a:cs typeface="+mn-cs"/>
              </a:rPr>
              <a:t>[klik]  </a:t>
            </a:r>
            <a:r>
              <a:rPr lang="nl-NL" sz="1800" kern="1200" dirty="0">
                <a:effectLst/>
                <a:latin typeface="Calibri" panose="020F0502020204030204" pitchFamily="34" charset="0"/>
                <a:ea typeface="Times New Roman" panose="02020603050405020304" pitchFamily="18" charset="0"/>
                <a:cs typeface="Calibri" panose="020F0502020204030204" pitchFamily="34" charset="0"/>
              </a:rPr>
              <a:t>Slechtziendheid of slechthorendheid maken het moeilijk om contact te maken. Daardoor kan het lijken of een bewoner apathisch is. Het helpt dan soms om een nieuwe bril of hoorapparaat te proberen.</a:t>
            </a:r>
            <a:r>
              <a:rPr lang="nl-NL" sz="1800" b="1" dirty="0">
                <a:solidFill>
                  <a:srgbClr val="FF0000"/>
                </a:solidFill>
                <a:highlight>
                  <a:srgbClr val="FFFF00"/>
                </a:highlight>
              </a:rPr>
              <a:t> </a:t>
            </a:r>
          </a:p>
          <a:p>
            <a:pPr>
              <a:lnSpc>
                <a:spcPct val="107000"/>
              </a:lnSpc>
              <a:spcAft>
                <a:spcPts val="800"/>
              </a:spcAft>
            </a:pPr>
            <a:r>
              <a:rPr lang="nl-NL" sz="1800" b="1" kern="1200" dirty="0">
                <a:solidFill>
                  <a:schemeClr val="tx1"/>
                </a:solidFill>
                <a:effectLst/>
                <a:highlight>
                  <a:srgbClr val="FFFF00"/>
                </a:highlight>
                <a:latin typeface="+mn-lt"/>
                <a:ea typeface="+mn-ea"/>
                <a:cs typeface="+mn-cs"/>
              </a:rPr>
              <a:t>[klik] </a:t>
            </a:r>
            <a:r>
              <a:rPr lang="nl-NL" sz="1800" kern="1200" dirty="0">
                <a:effectLst/>
                <a:latin typeface="Calibri" panose="020F0502020204030204" pitchFamily="34" charset="0"/>
                <a:ea typeface="Times New Roman" panose="02020603050405020304" pitchFamily="18" charset="0"/>
                <a:cs typeface="Calibri" panose="020F0502020204030204" pitchFamily="34" charset="0"/>
              </a:rPr>
              <a:t>Soms ontstaat apathie door bepaalde gebeurtenissen in het leven van de bewoner. Het is goed te begrijpen dat iemand in de rouw zich een tijdje terugtrekt. Maar ook de verhuizing naar een verpleeghuis geeft de bewoner soms veel verdriet.</a:t>
            </a:r>
            <a:r>
              <a:rPr lang="nl-NL" sz="1800" dirty="0">
                <a:effectLst/>
                <a:latin typeface="Calibri" panose="020F0502020204030204" pitchFamily="34" charset="0"/>
                <a:ea typeface="Times New Roman" panose="02020603050405020304" pitchFamily="18" charset="0"/>
                <a:cs typeface="Calibri" panose="020F0502020204030204" pitchFamily="34" charset="0"/>
              </a:rPr>
              <a:t> </a:t>
            </a:r>
            <a:r>
              <a:rPr lang="nl-NL" sz="1800" kern="1200" dirty="0">
                <a:effectLst/>
                <a:latin typeface="Calibri" panose="020F0502020204030204" pitchFamily="34" charset="0"/>
                <a:ea typeface="Times New Roman" panose="02020603050405020304" pitchFamily="18" charset="0"/>
                <a:cs typeface="Calibri" panose="020F0502020204030204" pitchFamily="34" charset="0"/>
              </a:rPr>
              <a:t>Apathie kan dus komen door rouw en verdriet.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kern="1200" dirty="0">
                <a:effectLst/>
                <a:latin typeface="Calibri" panose="020F0502020204030204" pitchFamily="34" charset="0"/>
                <a:ea typeface="Times New Roman" panose="02020603050405020304" pitchFamily="18" charset="0"/>
                <a:cs typeface="Calibri" panose="020F0502020204030204" pitchFamily="34" charset="0"/>
              </a:rPr>
              <a:t>Soms is niet duidelijk of iemand apathie heeft of dat er iets anders aan de hand is. Door bepaalde medicatie kan iemand bijvoorbeeld suf worden. </a:t>
            </a:r>
            <a:r>
              <a:rPr lang="nl-NL" sz="1800" b="1" kern="1200" dirty="0">
                <a:solidFill>
                  <a:schemeClr val="tx1"/>
                </a:solidFill>
                <a:effectLst/>
                <a:highlight>
                  <a:srgbClr val="FFFF00"/>
                </a:highlight>
                <a:latin typeface="+mn-lt"/>
                <a:ea typeface="+mn-ea"/>
                <a:cs typeface="+mn-cs"/>
              </a:rPr>
              <a:t>[klik] </a:t>
            </a:r>
            <a:r>
              <a:rPr lang="nl-NL" sz="1800" kern="1200" dirty="0">
                <a:effectLst/>
                <a:latin typeface="Calibri" panose="020F0502020204030204" pitchFamily="34" charset="0"/>
                <a:ea typeface="Times New Roman" panose="02020603050405020304" pitchFamily="18" charset="0"/>
                <a:cs typeface="Calibri" panose="020F0502020204030204" pitchFamily="34" charset="0"/>
              </a:rPr>
              <a:t> Dit lijkt dan op apathie maar is een bijwerking van de medicijnen. Het is belangrijk om dit te bespreken. Als je ziet dat een bewoner suf wordt, bespreek dit dan met de arts. Er wordt dan gekeken of de medicatie aangepast kan of moet worden.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b="1" kern="1200" dirty="0">
                <a:solidFill>
                  <a:schemeClr val="tx1"/>
                </a:solidFill>
                <a:effectLst/>
                <a:highlight>
                  <a:srgbClr val="FFFF00"/>
                </a:highlight>
                <a:latin typeface="+mn-lt"/>
                <a:ea typeface="+mn-ea"/>
                <a:cs typeface="+mn-cs"/>
              </a:rPr>
              <a:t>[klik] </a:t>
            </a:r>
            <a:r>
              <a:rPr lang="nl-NL" sz="1800" kern="1200" dirty="0">
                <a:effectLst/>
                <a:latin typeface="Calibri" panose="020F0502020204030204" pitchFamily="34" charset="0"/>
                <a:ea typeface="Times New Roman" panose="02020603050405020304" pitchFamily="18" charset="0"/>
                <a:cs typeface="Calibri" panose="020F0502020204030204" pitchFamily="34" charset="0"/>
              </a:rPr>
              <a:t>Het is erg lastig om depressie en apathie te onderscheiden.</a:t>
            </a:r>
            <a:r>
              <a:rPr lang="nl-NL" sz="1800" b="1" dirty="0">
                <a:solidFill>
                  <a:srgbClr val="FF0000"/>
                </a:solidFill>
                <a:highlight>
                  <a:srgbClr val="FFFF00"/>
                </a:highlight>
              </a:rPr>
              <a:t>  </a:t>
            </a:r>
            <a:r>
              <a:rPr lang="nl-NL" sz="1800" kern="1200" dirty="0">
                <a:effectLst/>
                <a:latin typeface="Calibri" panose="020F0502020204030204" pitchFamily="34" charset="0"/>
                <a:ea typeface="Times New Roman" panose="02020603050405020304" pitchFamily="18" charset="0"/>
                <a:cs typeface="Calibri" panose="020F0502020204030204" pitchFamily="34" charset="0"/>
              </a:rPr>
              <a:t>In beide gevallen heeft iemand minder energie, interesseverlies, beweegt weinig en heeft minder interactie. Iemand met een depressie heeft daarbij ook last van stemmingsproblemen zoals somberheid, verdriet of schuldgevoelens. Dit hoort niet bij apathie. </a:t>
            </a:r>
            <a:r>
              <a:rPr lang="nl-NL" sz="1800" b="0" kern="1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Een bewoner met apathie kan zeker  nog genieten van fijne momenten</a:t>
            </a:r>
            <a:r>
              <a:rPr lang="nl-NL" sz="1800" b="1" kern="1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nl-NL" sz="1800" kern="1200" dirty="0">
                <a:effectLst/>
                <a:latin typeface="Calibri" panose="020F0502020204030204" pitchFamily="34" charset="0"/>
                <a:ea typeface="Times New Roman" panose="02020603050405020304" pitchFamily="18" charset="0"/>
                <a:cs typeface="Calibri" panose="020F0502020204030204" pitchFamily="34" charset="0"/>
              </a:rPr>
              <a:t>Een depressie moet, net als apathie altijd worden behandeld.</a:t>
            </a:r>
            <a:r>
              <a:rPr lang="nl-NL" sz="1800" kern="1200" dirty="0">
                <a:effectLst/>
                <a:latin typeface="Calibri" panose="020F0502020204030204" pitchFamily="34" charset="0"/>
                <a:ea typeface="Times New Roman" panose="02020603050405020304" pitchFamily="18" charset="0"/>
                <a:cs typeface="Calibri" panose="020F0502020204030204" pitchFamily="34" charset="0"/>
                <a:sym typeface="Wingdings" pitchFamily="2" charset="2"/>
              </a:rPr>
              <a:t> </a:t>
            </a:r>
            <a:r>
              <a:rPr lang="nl-NL" sz="1800" kern="1200" dirty="0">
                <a:effectLst/>
                <a:latin typeface="Calibri" panose="020F0502020204030204" pitchFamily="34" charset="0"/>
                <a:ea typeface="Times New Roman" panose="02020603050405020304" pitchFamily="18" charset="0"/>
                <a:cs typeface="Calibri" panose="020F0502020204030204" pitchFamily="34" charset="0"/>
              </a:rPr>
              <a:t>Soms weet je dus de oorzaak van de apathie. Dan kan je de oorzaak aanpakken. Maar dat is meestal niet genoeg om van de apathie af te komen. Je moet de apathie onderbreken.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E7BDCC0E-F2CE-429F-814C-BB51234CE3C0}" type="slidenum">
              <a:rPr lang="nl-NL" smtClean="0"/>
              <a:t>10</a:t>
            </a:fld>
            <a:endParaRPr lang="nl-NL"/>
          </a:p>
        </p:txBody>
      </p:sp>
    </p:spTree>
    <p:extLst>
      <p:ext uri="{BB962C8B-B14F-4D97-AF65-F5344CB8AC3E}">
        <p14:creationId xmlns:p14="http://schemas.microsoft.com/office/powerpoint/2010/main" val="5451488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Als een bewoner apathie heeft moet jij in actie komen. De bewoner is zelf niet in staat om de apathie te onderbreken. Hij heeft daarbij hulp nodig van zijn omgeving.  Samen in Actie Bij Apathie bestaat uit materialen en een praktische aanpak om met apathie om te gaan.. De Praatplaat Apathie kun je gebruiken tijdens een multidisciplinair overleg. </a:t>
            </a:r>
          </a:p>
          <a:p>
            <a:r>
              <a:rPr lang="nl-NL" sz="1200" kern="1200" dirty="0">
                <a:solidFill>
                  <a:schemeClr val="tx1"/>
                </a:solidFill>
                <a:effectLst/>
                <a:latin typeface="+mn-lt"/>
                <a:ea typeface="+mn-ea"/>
                <a:cs typeface="+mn-cs"/>
              </a:rPr>
              <a:t>In een bewonersbespreking praat je met collega’s wat de apathie van de bewoner doet met het contact tussen jou en de bewoner. Wat roept het bij jou op? Want, omgaan met iemand met apathie kan moeilijk zijn. Soms voel je je machteloos of geïrriteerd. Door erover te praten leer je van elkaar.</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1" kern="12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1200" dirty="0">
                <a:effectLst/>
                <a:latin typeface="Calibri" panose="020F0502020204030204" pitchFamily="34" charset="0"/>
                <a:ea typeface="Calibri" panose="020F0502020204030204" pitchFamily="34" charset="0"/>
                <a:cs typeface="Calibri" panose="020F0502020204030204" pitchFamily="34" charset="0"/>
              </a:rPr>
              <a:t>Open vraag : Wat doet apathie met jou? [</a:t>
            </a:r>
            <a:r>
              <a:rPr lang="nl-NL" sz="1200" b="1" kern="1200" dirty="0" err="1">
                <a:effectLst/>
                <a:latin typeface="Calibri" panose="020F0502020204030204" pitchFamily="34" charset="0"/>
                <a:ea typeface="Calibri" panose="020F0502020204030204" pitchFamily="34" charset="0"/>
                <a:cs typeface="Calibri" panose="020F0502020204030204" pitchFamily="34" charset="0"/>
              </a:rPr>
              <a:t>mentimeter</a:t>
            </a:r>
            <a:r>
              <a:rPr lang="nl-NL" sz="1200" b="1" kern="1200" dirty="0">
                <a:effectLst/>
                <a:latin typeface="Calibri" panose="020F0502020204030204" pitchFamily="34" charset="0"/>
                <a:ea typeface="Calibri" panose="020F0502020204030204" pitchFamily="34" charset="0"/>
                <a:cs typeface="Calibri" panose="020F0502020204030204" pitchFamily="34" charset="0"/>
              </a:rPr>
              <a:t> dia 3 </a:t>
            </a:r>
            <a:r>
              <a:rPr lang="nl-NL" sz="1200" b="1" kern="1200" dirty="0" err="1">
                <a:effectLst/>
                <a:latin typeface="Calibri" panose="020F0502020204030204" pitchFamily="34" charset="0"/>
                <a:ea typeface="Calibri" panose="020F0502020204030204" pitchFamily="34" charset="0"/>
                <a:cs typeface="Calibri" panose="020F0502020204030204" pitchFamily="34" charset="0"/>
              </a:rPr>
              <a:t>wordcloud</a:t>
            </a:r>
            <a:r>
              <a:rPr lang="nl-NL" sz="1200" b="1" kern="1200" dirty="0">
                <a:effectLst/>
                <a:latin typeface="Calibri" panose="020F0502020204030204" pitchFamily="34" charset="0"/>
                <a:ea typeface="Calibri" panose="020F0502020204030204" pitchFamily="34" charset="0"/>
                <a:cs typeface="Calibri" panose="020F0502020204030204" pitchFamily="34" charset="0"/>
              </a:rPr>
              <a:t>]</a:t>
            </a:r>
          </a:p>
          <a:p>
            <a:pPr marL="0" indent="0">
              <a:buNone/>
            </a:pPr>
            <a:r>
              <a:rPr lang="nl-NL" dirty="0" err="1"/>
              <a:t>Mentimeter</a:t>
            </a:r>
            <a:r>
              <a:rPr lang="nl-NL" dirty="0"/>
              <a:t> dia 3</a:t>
            </a:r>
          </a:p>
          <a:p>
            <a:pPr marL="0" indent="0">
              <a:buNone/>
            </a:pPr>
            <a:r>
              <a:rPr lang="nl-NL" dirty="0">
                <a:hlinkClick r:id="rId3"/>
              </a:rPr>
              <a:t>https://www.mentimeter.com/s/a02d6d8452d19f25860b5c07e6f5428d/1c5b0e341122/</a:t>
            </a:r>
            <a:endParaRPr lang="nl-NL" dirty="0"/>
          </a:p>
          <a:p>
            <a:pPr marL="0" indent="0">
              <a:buNone/>
            </a:pPr>
            <a:endParaRPr lang="nl-NL" dirty="0"/>
          </a:p>
          <a:p>
            <a:pPr marL="0" indent="0">
              <a:buNone/>
            </a:pPr>
            <a:r>
              <a:rPr lang="nl-NL" dirty="0"/>
              <a:t>Of Opschrijven / vertellen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Praat met elkaar over wat de apathie van de bewoner doet met het contact tussen jou en de bewoner. Wat roept het bij jou op? Want, omgaan met iemand met apathie kan moeilijk zijn. Soms voel je je machteloos of geïrriteerd. Door er over te praten leer je van elkaar.</a:t>
            </a:r>
            <a:endParaRPr lang="nl-NL" dirty="0"/>
          </a:p>
        </p:txBody>
      </p:sp>
      <p:sp>
        <p:nvSpPr>
          <p:cNvPr id="4" name="Tijdelijke aanduiding voor dianummer 3"/>
          <p:cNvSpPr>
            <a:spLocks noGrp="1"/>
          </p:cNvSpPr>
          <p:nvPr>
            <p:ph type="sldNum" sz="quarter" idx="5"/>
          </p:nvPr>
        </p:nvSpPr>
        <p:spPr/>
        <p:txBody>
          <a:bodyPr/>
          <a:lstStyle/>
          <a:p>
            <a:fld id="{E738883B-0822-CA42-BF99-57531F389CD2}" type="slidenum">
              <a:rPr lang="nl-NL" smtClean="0"/>
              <a:t>11</a:t>
            </a:fld>
            <a:endParaRPr lang="nl-NL"/>
          </a:p>
        </p:txBody>
      </p:sp>
    </p:spTree>
    <p:extLst>
      <p:ext uri="{BB962C8B-B14F-4D97-AF65-F5344CB8AC3E}">
        <p14:creationId xmlns:p14="http://schemas.microsoft.com/office/powerpoint/2010/main" val="746618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a:xfrm>
            <a:off x="685800" y="4400548"/>
            <a:ext cx="5486400" cy="4512863"/>
          </a:xfrm>
        </p:spPr>
        <p:txBody>
          <a:bodyPr/>
          <a:lstStyle/>
          <a:p>
            <a:pPr>
              <a:lnSpc>
                <a:spcPct val="107000"/>
              </a:lnSpc>
              <a:spcAft>
                <a:spcPts val="800"/>
              </a:spcAft>
            </a:pPr>
            <a:r>
              <a:rPr lang="nl-NL" sz="1800" b="1" kern="1200" dirty="0">
                <a:solidFill>
                  <a:schemeClr val="tx1"/>
                </a:solidFill>
                <a:effectLst/>
                <a:highlight>
                  <a:srgbClr val="FFFF00"/>
                </a:highlight>
                <a:latin typeface="+mn-lt"/>
                <a:ea typeface="+mn-ea"/>
                <a:cs typeface="+mn-cs"/>
              </a:rPr>
              <a:t>[klik] </a:t>
            </a:r>
            <a:r>
              <a:rPr lang="nl-NL"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Het Plezierige Activiteiten Plan Apathie is het startpunt om de apathie bij een bewoner te onderbreken</a:t>
            </a:r>
            <a:r>
              <a:rPr lang="nl-NL" sz="18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r>
              <a:rPr lang="nl-NL" sz="1200" kern="1200" dirty="0">
                <a:solidFill>
                  <a:schemeClr val="tx1"/>
                </a:solidFill>
                <a:latin typeface="+mn-lt"/>
                <a:ea typeface="+mn-ea"/>
                <a:cs typeface="+mn-cs"/>
              </a:rPr>
              <a:t>Het Plezierige Activiteiten Plan Apathie invullen doe je samen: de bewoner, familie, een welzijns- of activiteitenmedewerker, een verzorgende en een psycholoog kunnen betrokken zijn.</a:t>
            </a:r>
            <a:endParaRPr lang="nl-NL"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nl-NL" sz="1800" b="1" kern="1200" dirty="0">
                <a:solidFill>
                  <a:schemeClr val="tx1"/>
                </a:solidFill>
                <a:effectLst/>
                <a:highlight>
                  <a:srgbClr val="FFFF00"/>
                </a:highlight>
                <a:latin typeface="+mn-lt"/>
                <a:ea typeface="+mn-ea"/>
                <a:cs typeface="+mn-cs"/>
              </a:rPr>
              <a:t>[klik]  </a:t>
            </a:r>
            <a:r>
              <a:rPr lang="nl-NL"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Je schrijft op wie de bewoner is. </a:t>
            </a:r>
            <a:r>
              <a:rPr lang="nl-NL" sz="1800" b="0" dirty="0">
                <a:solidFill>
                  <a:srgbClr val="FF0000"/>
                </a:solidFill>
                <a:highlight>
                  <a:srgbClr val="FFFF00"/>
                </a:highlight>
              </a:rPr>
              <a:t>Die informatie haal je uit de levensloop of het levensverhaal. </a:t>
            </a:r>
            <a:r>
              <a:rPr lang="nl-NL" sz="1800" b="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Wat </a:t>
            </a:r>
            <a:r>
              <a:rPr lang="nl-NL"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voor werk hij heeft gedaan en wat voor hobby’s? Hoe zag het gezin van de bewoner er uit? De familie van de bewoner kan hiermee helpen.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nl-NL" sz="1800" b="1" kern="1200" dirty="0">
                <a:solidFill>
                  <a:schemeClr val="tx1"/>
                </a:solidFill>
                <a:effectLst/>
                <a:highlight>
                  <a:srgbClr val="FFFF00"/>
                </a:highlight>
                <a:latin typeface="+mn-lt"/>
                <a:ea typeface="+mn-ea"/>
                <a:cs typeface="+mn-cs"/>
              </a:rPr>
              <a:t>[klik] </a:t>
            </a:r>
            <a:r>
              <a:rPr lang="nl-NL" sz="1800" kern="1200" dirty="0">
                <a:effectLst/>
                <a:latin typeface="Calibri" panose="020F0502020204030204" pitchFamily="34" charset="0"/>
                <a:ea typeface="Times New Roman" panose="02020603050405020304" pitchFamily="18" charset="0"/>
                <a:cs typeface="Calibri" panose="020F0502020204030204" pitchFamily="34" charset="0"/>
              </a:rPr>
              <a:t>Je beschrijft ook de succeservaringen op die er zijn. Dit zijn alle dingen die al goed gaan, bijvoorbeeld hoe je het beste contact maakt; wat zeg je dan, wat doe je? Helpt het om even naast de bewoner te gaan zitten of begin je met een grapje? Spreek je de bewoner aan met mevrouw of juist met de voornaam? Familie en zorgmedewerkers wisselen samen goede ervaringen en tips uit. Zo kun je leren van elkaar wat goed werkt en  wat niet.</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nl-NL" sz="1800" kern="1200" dirty="0">
                <a:effectLst/>
                <a:latin typeface="Calibri" panose="020F0502020204030204" pitchFamily="34" charset="0"/>
                <a:ea typeface="Times New Roman" panose="02020603050405020304" pitchFamily="18" charset="0"/>
                <a:cs typeface="Calibri" panose="020F0502020204030204" pitchFamily="34" charset="0"/>
              </a:rPr>
              <a:t>Samen bedenk je ook de doelen die je wilt halen. </a:t>
            </a:r>
            <a:r>
              <a:rPr lang="nl-NL" sz="1800" b="1" kern="1200" dirty="0">
                <a:solidFill>
                  <a:schemeClr val="tx1"/>
                </a:solidFill>
                <a:effectLst/>
                <a:highlight>
                  <a:srgbClr val="FFFF00"/>
                </a:highlight>
                <a:latin typeface="+mn-lt"/>
                <a:ea typeface="+mn-ea"/>
                <a:cs typeface="+mn-cs"/>
              </a:rPr>
              <a:t>[klik] </a:t>
            </a:r>
            <a:r>
              <a:rPr lang="nl-NL" sz="1800" kern="1200" dirty="0">
                <a:effectLst/>
                <a:latin typeface="Calibri" panose="020F0502020204030204" pitchFamily="34" charset="0"/>
                <a:ea typeface="Times New Roman" panose="02020603050405020304" pitchFamily="18" charset="0"/>
                <a:cs typeface="Calibri" panose="020F0502020204030204" pitchFamily="34" charset="0"/>
              </a:rPr>
              <a:t>Let er met elkaar wel op dat dit haalbare doelen zijn. Een glimlach op het gezicht van de bewoner is een voorbeeld van een haalbaar doel.</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nl-NL" sz="1800" kern="1200" dirty="0">
                <a:effectLst/>
                <a:latin typeface="Calibri" panose="020F0502020204030204" pitchFamily="34" charset="0"/>
                <a:ea typeface="Times New Roman" panose="02020603050405020304" pitchFamily="18" charset="0"/>
                <a:cs typeface="Calibri" panose="020F0502020204030204" pitchFamily="34" charset="0"/>
              </a:rPr>
              <a:t>Tot slot schrijf je plezierige activiteiten op waaraan de bewoner mee gaat doen.  De bewoner met apathie zul je daarbij altijd moeten helpen </a:t>
            </a:r>
            <a:r>
              <a:rPr lang="nl-NL" sz="1800" b="1" kern="1200" dirty="0">
                <a:solidFill>
                  <a:schemeClr val="tx1"/>
                </a:solidFill>
                <a:effectLst/>
                <a:highlight>
                  <a:srgbClr val="FFFF00"/>
                </a:highlight>
                <a:latin typeface="+mn-lt"/>
                <a:ea typeface="+mn-ea"/>
                <a:cs typeface="+mn-cs"/>
              </a:rPr>
              <a:t>[klik] </a:t>
            </a:r>
            <a:r>
              <a:rPr lang="nl-NL" sz="1800" kern="1200" dirty="0">
                <a:effectLst/>
                <a:latin typeface="Calibri" panose="020F0502020204030204" pitchFamily="34" charset="0"/>
                <a:ea typeface="Times New Roman" panose="02020603050405020304" pitchFamily="18" charset="0"/>
                <a:cs typeface="Calibri" panose="020F0502020204030204" pitchFamily="34" charset="0"/>
              </a:rPr>
              <a:t>Samen tafel dekken, foto’s kijken of de vogels voeren zijn voorbeelden van activiteiten. </a:t>
            </a:r>
            <a:r>
              <a:rPr lang="nl-NL"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Op het Activiteitenblad vind je nog veel meer ideeën.</a:t>
            </a:r>
            <a:r>
              <a:rPr lang="nl-NL" sz="1800" dirty="0">
                <a:effectLst/>
                <a:latin typeface="Calibri" panose="020F0502020204030204" pitchFamily="34" charset="0"/>
                <a:ea typeface="Times New Roman" panose="02020603050405020304" pitchFamily="18" charset="0"/>
                <a:cs typeface="Calibri" panose="020F0502020204030204" pitchFamily="34" charset="0"/>
              </a:rPr>
              <a:t> </a:t>
            </a:r>
            <a:r>
              <a:rPr lang="nl-NL"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Dat is speciaal gemaakt voor bewoners met apathie in het verpleeghuis. </a:t>
            </a:r>
            <a:r>
              <a:rPr lang="nl-NL" sz="1800" dirty="0">
                <a:effectLst/>
                <a:latin typeface="Calibri" panose="020F0502020204030204" pitchFamily="34" charset="0"/>
                <a:ea typeface="Times New Roman" panose="02020603050405020304" pitchFamily="18" charset="0"/>
                <a:cs typeface="Calibri" panose="020F0502020204030204" pitchFamily="34" charset="0"/>
              </a:rPr>
              <a:t>Ook de activiteitenbegeleider kan hiermee helpen. S</a:t>
            </a:r>
            <a:r>
              <a:rPr lang="nl-NL"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preek ook af wie de bewoner gaat helpen om aan deze activiteiten mee te doen. Dit kan een medewerker of familielid zijn maar ook een vrijwilliger.</a:t>
            </a:r>
            <a:r>
              <a:rPr lang="nl-NL" sz="18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b="1" dirty="0">
                <a:effectLst/>
                <a:latin typeface="Calibri" panose="020F0502020204030204" pitchFamily="34" charset="0"/>
                <a:ea typeface="Calibri" panose="020F0502020204030204" pitchFamily="34" charset="0"/>
                <a:cs typeface="Calibri" panose="020F0502020204030204" pitchFamily="34" charset="0"/>
              </a:rPr>
              <a:t>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E738883B-0822-CA42-BF99-57531F389CD2}" type="slidenum">
              <a:rPr lang="nl-NL" smtClean="0"/>
              <a:t>12</a:t>
            </a:fld>
            <a:endParaRPr lang="nl-NL"/>
          </a:p>
        </p:txBody>
      </p:sp>
    </p:spTree>
    <p:extLst>
      <p:ext uri="{BB962C8B-B14F-4D97-AF65-F5344CB8AC3E}">
        <p14:creationId xmlns:p14="http://schemas.microsoft.com/office/powerpoint/2010/main" val="24611691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Open vraag: hoe ga jij om met bewoners met apathie? </a:t>
            </a:r>
          </a:p>
          <a:p>
            <a:pPr marL="0" indent="0">
              <a:buNone/>
            </a:pPr>
            <a:endParaRPr lang="nl-NL" b="0" dirty="0">
              <a:latin typeface="Source Sans Pro" panose="020B0503030403020204" pitchFamily="34" charset="0"/>
              <a:ea typeface="Source Sans Pro" panose="020B0503030403020204" pitchFamily="34" charset="0"/>
            </a:endParaRPr>
          </a:p>
          <a:p>
            <a:pPr marL="0" indent="0">
              <a:buNone/>
            </a:pPr>
            <a:r>
              <a:rPr lang="nl-NL" sz="1200" b="1" kern="1200" dirty="0">
                <a:solidFill>
                  <a:schemeClr val="tx1"/>
                </a:solidFill>
                <a:effectLst/>
                <a:highlight>
                  <a:srgbClr val="FFFF00"/>
                </a:highlight>
                <a:latin typeface="+mn-lt"/>
                <a:ea typeface="+mn-ea"/>
                <a:cs typeface="+mn-cs"/>
              </a:rPr>
              <a:t>[klik] </a:t>
            </a:r>
            <a:r>
              <a:rPr lang="nl-NL" b="0" dirty="0" err="1">
                <a:latin typeface="Source Sans Pro" panose="020B0503030403020204" pitchFamily="34" charset="0"/>
                <a:ea typeface="Source Sans Pro" panose="020B0503030403020204" pitchFamily="34" charset="0"/>
              </a:rPr>
              <a:t>Mentimeter</a:t>
            </a:r>
            <a:r>
              <a:rPr lang="nl-NL" b="0" dirty="0">
                <a:latin typeface="Source Sans Pro" panose="020B0503030403020204" pitchFamily="34" charset="0"/>
                <a:ea typeface="Source Sans Pro" panose="020B0503030403020204" pitchFamily="34" charset="0"/>
              </a:rPr>
              <a:t> dia 4</a:t>
            </a:r>
          </a:p>
          <a:p>
            <a:pPr marL="0" indent="0">
              <a:buNone/>
            </a:pPr>
            <a:endParaRPr lang="nl-NL" b="0" dirty="0">
              <a:latin typeface="Source Sans Pro" panose="020B0503030403020204" pitchFamily="34" charset="0"/>
              <a:ea typeface="Source Sans Pro" panose="020B0503030403020204" pitchFamily="34" charset="0"/>
            </a:endParaRPr>
          </a:p>
          <a:p>
            <a:pPr marL="0" indent="0">
              <a:buNone/>
            </a:pPr>
            <a:r>
              <a:rPr lang="nl-NL" b="0" dirty="0">
                <a:latin typeface="Source Sans Pro" panose="020B0503030403020204" pitchFamily="34" charset="0"/>
                <a:ea typeface="Source Sans Pro" panose="020B0503030403020204" pitchFamily="34" charset="0"/>
                <a:hlinkClick r:id="rId3"/>
              </a:rPr>
              <a:t>https://www.mentimeter.com/s/a02d6d8452d19f25860b5c07e6f5428d/f31cb0eedfb0/</a:t>
            </a:r>
            <a:endParaRPr lang="nl-NL" b="0" dirty="0">
              <a:latin typeface="Source Sans Pro" panose="020B0503030403020204" pitchFamily="34" charset="0"/>
              <a:ea typeface="Source Sans Pro" panose="020B0503030403020204" pitchFamily="34" charset="0"/>
            </a:endParaRPr>
          </a:p>
          <a:p>
            <a:pPr marL="0" indent="0">
              <a:buNone/>
            </a:pPr>
            <a:endParaRPr lang="nl-NL" b="0" dirty="0">
              <a:latin typeface="Source Sans Pro" panose="020B0503030403020204" pitchFamily="34" charset="0"/>
              <a:ea typeface="Source Sans Pro" panose="020B0503030403020204" pitchFamily="34" charset="0"/>
            </a:endParaRPr>
          </a:p>
          <a:p>
            <a:pPr marL="0" indent="0">
              <a:buNone/>
            </a:pPr>
            <a:r>
              <a:rPr lang="nl-NL" b="0" dirty="0">
                <a:latin typeface="Source Sans Pro" panose="020B0503030403020204" pitchFamily="34" charset="0"/>
                <a:ea typeface="Source Sans Pro" panose="020B0503030403020204" pitchFamily="34" charset="0"/>
              </a:rPr>
              <a:t>of</a:t>
            </a:r>
          </a:p>
          <a:p>
            <a:pPr marL="0" indent="0">
              <a:buNone/>
            </a:pPr>
            <a:endParaRPr lang="nl-NL" b="0" dirty="0">
              <a:latin typeface="Source Sans Pro" panose="020B0503030403020204" pitchFamily="34" charset="0"/>
              <a:ea typeface="Source Sans Pro" panose="020B0503030403020204" pitchFamily="34" charset="0"/>
            </a:endParaRPr>
          </a:p>
          <a:p>
            <a:pPr marL="0" indent="0">
              <a:buNone/>
            </a:pPr>
            <a:r>
              <a:rPr lang="nl-NL" b="0" dirty="0">
                <a:latin typeface="Source Sans Pro" panose="020B0503030403020204" pitchFamily="34" charset="0"/>
                <a:ea typeface="Source Sans Pro" panose="020B0503030403020204" pitchFamily="34" charset="0"/>
              </a:rPr>
              <a:t>opschrijven</a:t>
            </a:r>
            <a:endParaRPr lang="nl-NL" b="0" dirty="0"/>
          </a:p>
          <a:p>
            <a:endParaRPr lang="nl-NL" b="1" dirty="0"/>
          </a:p>
        </p:txBody>
      </p:sp>
      <p:sp>
        <p:nvSpPr>
          <p:cNvPr id="4" name="Tijdelijke aanduiding voor dianummer 3"/>
          <p:cNvSpPr>
            <a:spLocks noGrp="1"/>
          </p:cNvSpPr>
          <p:nvPr>
            <p:ph type="sldNum" sz="quarter" idx="5"/>
          </p:nvPr>
        </p:nvSpPr>
        <p:spPr/>
        <p:txBody>
          <a:bodyPr/>
          <a:lstStyle/>
          <a:p>
            <a:fld id="{E738883B-0822-CA42-BF99-57531F389CD2}" type="slidenum">
              <a:rPr lang="nl-NL" smtClean="0"/>
              <a:t>13</a:t>
            </a:fld>
            <a:endParaRPr lang="nl-NL"/>
          </a:p>
        </p:txBody>
      </p:sp>
    </p:spTree>
    <p:extLst>
      <p:ext uri="{BB962C8B-B14F-4D97-AF65-F5344CB8AC3E}">
        <p14:creationId xmlns:p14="http://schemas.microsoft.com/office/powerpoint/2010/main" val="2133823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Omgaan met apathie: hier volgen een paar tips bij het omgaan met apathie makkelijker te maken</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l-NL" sz="1800" b="1" kern="1200" dirty="0">
                <a:solidFill>
                  <a:schemeClr val="tx1"/>
                </a:solidFill>
                <a:effectLst/>
                <a:highlight>
                  <a:srgbClr val="FFFF00"/>
                </a:highlight>
                <a:latin typeface="+mn-lt"/>
                <a:ea typeface="+mn-ea"/>
                <a:cs typeface="+mn-cs"/>
              </a:rPr>
              <a:t>[klik] </a:t>
            </a:r>
            <a:r>
              <a:rPr lang="nl-NL"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Pas je verwachting aan: denk klein en stimuleer de bewoner! </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l-NL" sz="1800" b="1" kern="1200" dirty="0">
                <a:solidFill>
                  <a:schemeClr val="tx1"/>
                </a:solidFill>
                <a:effectLst/>
                <a:highlight>
                  <a:srgbClr val="FFFF00"/>
                </a:highlight>
                <a:latin typeface="+mn-lt"/>
                <a:ea typeface="+mn-ea"/>
                <a:cs typeface="+mn-cs"/>
              </a:rPr>
              <a:t>[klik] </a:t>
            </a:r>
            <a:r>
              <a:rPr lang="nl-NL"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Verwacht niet te veel van de bewoner: de prikkel om iets te doen moet van buiten (extern) komen: dus jij moet het initiatief nemen. Daarmee help je de bewoner. </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l-NL" sz="1800" b="1" kern="1200" dirty="0">
                <a:solidFill>
                  <a:schemeClr val="tx1"/>
                </a:solidFill>
                <a:effectLst/>
                <a:highlight>
                  <a:srgbClr val="FFFF00"/>
                </a:highlight>
                <a:latin typeface="+mn-lt"/>
                <a:ea typeface="+mn-ea"/>
                <a:cs typeface="+mn-cs"/>
              </a:rPr>
              <a:t>[klik] </a:t>
            </a:r>
            <a:r>
              <a:rPr lang="nl-NL"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Het mag simpel zijn, bijvoorbeeld samen foto´s kijken, een liedje zingen of lekker naar buiten! </a:t>
            </a:r>
            <a:r>
              <a:rPr lang="nl-NL" sz="1800" b="1" kern="1200" dirty="0">
                <a:solidFill>
                  <a:schemeClr val="tx1"/>
                </a:solidFill>
                <a:effectLst/>
                <a:highlight>
                  <a:srgbClr val="FFFF00"/>
                </a:highlight>
                <a:latin typeface="+mn-lt"/>
                <a:ea typeface="+mn-ea"/>
                <a:cs typeface="+mn-cs"/>
              </a:rPr>
              <a:t>[klik] </a:t>
            </a:r>
            <a:r>
              <a:rPr lang="nl-NL"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Geniet samen van een lekker kopje koffie of de zon op jullie gezicht. Dit kunnen kleine geluksmomenten zijn. Net als een bezoekje</a:t>
            </a:r>
            <a:r>
              <a:rPr lang="nl-NL" sz="1800" b="1" kern="1200" dirty="0">
                <a:solidFill>
                  <a:schemeClr val="tx1"/>
                </a:solidFill>
                <a:effectLst/>
                <a:highlight>
                  <a:srgbClr val="FFFF00"/>
                </a:highlight>
                <a:latin typeface="+mn-lt"/>
                <a:ea typeface="+mn-ea"/>
                <a:cs typeface="+mn-cs"/>
              </a:rPr>
              <a:t>[klik] </a:t>
            </a:r>
            <a:r>
              <a:rPr lang="nl-NL"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van familie en bekenden.</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l-NL" sz="1800" b="1" kern="1200" dirty="0">
                <a:solidFill>
                  <a:schemeClr val="tx1"/>
                </a:solidFill>
                <a:effectLst/>
                <a:highlight>
                  <a:srgbClr val="FFFF00"/>
                </a:highlight>
                <a:latin typeface="+mn-lt"/>
                <a:ea typeface="+mn-ea"/>
                <a:cs typeface="+mn-cs"/>
              </a:rPr>
              <a:t>[klik] </a:t>
            </a:r>
            <a:r>
              <a:rPr lang="nl-NL"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Zorg dat de inrichting van de huiskamer of eigen kamer uitnodigend is en dat de sfeer in de huiskamer stimuleert om actiever te worden. </a:t>
            </a:r>
          </a:p>
          <a:p>
            <a:pPr>
              <a:lnSpc>
                <a:spcPct val="107000"/>
              </a:lnSpc>
              <a:spcAft>
                <a:spcPts val="800"/>
              </a:spcAft>
            </a:pPr>
            <a:endParaRPr lang="nl-NL"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endParaRPr lang="nl-NL"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E738883B-0822-CA42-BF99-57531F389CD2}" type="slidenum">
              <a:rPr lang="nl-NL" smtClean="0"/>
              <a:t>14</a:t>
            </a:fld>
            <a:endParaRPr lang="nl-NL"/>
          </a:p>
        </p:txBody>
      </p:sp>
    </p:spTree>
    <p:extLst>
      <p:ext uri="{BB962C8B-B14F-4D97-AF65-F5344CB8AC3E}">
        <p14:creationId xmlns:p14="http://schemas.microsoft.com/office/powerpoint/2010/main" val="32572719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Omgaan met apathie: Er zijn wel een paar dingen om op te letten. </a:t>
            </a:r>
          </a:p>
          <a:p>
            <a:pPr>
              <a:lnSpc>
                <a:spcPct val="107000"/>
              </a:lnSpc>
              <a:spcAft>
                <a:spcPts val="800"/>
              </a:spcAft>
            </a:pPr>
            <a:r>
              <a:rPr lang="nl-NL"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Ga niet ´trekken´ of aandringen. De bewoner wil wel maar kan niet! Gebruik niet veel woorden, de bewoner begrijpt ze vaak niet meer. Probeer het op een andere manier. Let wel op dat het allemaal niet teveel wordt.  Een activiteit is al snel te lang of te vaak. Het belangrijkste is</a:t>
            </a:r>
            <a:r>
              <a:rPr lang="nl-NL" sz="18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nl-NL" sz="1800" b="1" kern="1200" dirty="0">
                <a:solidFill>
                  <a:schemeClr val="tx1"/>
                </a:solidFill>
                <a:effectLst/>
                <a:highlight>
                  <a:srgbClr val="FFFF00"/>
                </a:highlight>
                <a:latin typeface="+mn-lt"/>
                <a:ea typeface="+mn-ea"/>
                <a:cs typeface="+mn-cs"/>
              </a:rPr>
              <a:t>[klik] </a:t>
            </a:r>
            <a:r>
              <a:rPr lang="nl-NL"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BALANS. Zorg voor balans We geven een paar tips.</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b="1" kern="1200" dirty="0">
                <a:solidFill>
                  <a:schemeClr val="tx1"/>
                </a:solidFill>
                <a:effectLst/>
                <a:highlight>
                  <a:srgbClr val="FFFF00"/>
                </a:highlight>
                <a:latin typeface="+mn-lt"/>
                <a:ea typeface="+mn-ea"/>
                <a:cs typeface="+mn-cs"/>
              </a:rPr>
              <a:t>[klik] </a:t>
            </a:r>
            <a:r>
              <a:rPr lang="nl-NL"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Wissel prikkels en rustmomenten af. Na een activiteit laat je de bewoner een poosje met rust.</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b="1" kern="1200" dirty="0">
                <a:solidFill>
                  <a:schemeClr val="tx1"/>
                </a:solidFill>
                <a:effectLst/>
                <a:highlight>
                  <a:srgbClr val="FFFF00"/>
                </a:highlight>
                <a:latin typeface="+mn-lt"/>
                <a:ea typeface="+mn-ea"/>
                <a:cs typeface="+mn-cs"/>
              </a:rPr>
              <a:t>[klik] </a:t>
            </a:r>
            <a:r>
              <a:rPr lang="nl-NL"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Het is belangrijk om structuur te bieden, maar binnen de structuur kan een beetje variatie voor een leuk moment zorgen. Dagelijkse een kopje koffie drinken is bijvoorbeeld veilig en bekend. Af en toe iets extra´s bij de koffie is een leuke verrassing.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b="1" kern="1200" dirty="0">
                <a:solidFill>
                  <a:schemeClr val="tx1"/>
                </a:solidFill>
                <a:effectLst/>
                <a:highlight>
                  <a:srgbClr val="FFFF00"/>
                </a:highlight>
                <a:latin typeface="+mn-lt"/>
                <a:ea typeface="+mn-ea"/>
                <a:cs typeface="+mn-cs"/>
              </a:rPr>
              <a:t>[klik] </a:t>
            </a:r>
            <a:r>
              <a:rPr lang="nl-NL"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Zorg voor variatie. Soms doe je 1-op -1 iets samen met de bewoner. De andere keer met een kleine groep. Dit zorgt voor balans in de dag van de </a:t>
            </a:r>
            <a:r>
              <a:rPr lang="nl-NL" sz="1800" kern="1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bewoner</a:t>
            </a:r>
            <a:r>
              <a:rPr lang="nl-NL" sz="180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lang="nl-NL" sz="1800" b="1" kern="1200" dirty="0">
                <a:solidFill>
                  <a:schemeClr val="tx1"/>
                </a:solidFill>
                <a:effectLst/>
                <a:highlight>
                  <a:srgbClr val="FFFF00"/>
                </a:highlight>
                <a:latin typeface="+mn-lt"/>
                <a:ea typeface="+mn-ea"/>
                <a:cs typeface="+mn-cs"/>
              </a:rPr>
              <a:t>[klik] </a:t>
            </a:r>
            <a:r>
              <a:rPr lang="nl-NL" sz="1800" dirty="0">
                <a:solidFill>
                  <a:srgbClr val="FF0000"/>
                </a:solidFill>
                <a:latin typeface="Calibri" panose="020F0502020204030204" pitchFamily="34" charset="0"/>
                <a:ea typeface="Times New Roman" panose="02020603050405020304" pitchFamily="18" charset="0"/>
                <a:cs typeface="Calibri" panose="020F0502020204030204" pitchFamily="34" charset="0"/>
              </a:rPr>
              <a:t>Maak activiteiten klein en praktisch zodat </a:t>
            </a:r>
            <a:r>
              <a:rPr lang="nl-NL" sz="1800" b="0" dirty="0">
                <a:solidFill>
                  <a:srgbClr val="FF0000"/>
                </a:solidFill>
                <a:latin typeface="Calibri" panose="020F0502020204030204" pitchFamily="34" charset="0"/>
                <a:ea typeface="Times New Roman" panose="02020603050405020304" pitchFamily="18" charset="0"/>
                <a:cs typeface="Calibri" panose="020F0502020204030204" pitchFamily="34" charset="0"/>
              </a:rPr>
              <a:t>de bewoner kan genieten van fijne momenten</a:t>
            </a:r>
            <a:endParaRPr lang="nl-NL"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l-NL"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E738883B-0822-CA42-BF99-57531F389CD2}" type="slidenum">
              <a:rPr lang="nl-NL" smtClean="0"/>
              <a:t>15</a:t>
            </a:fld>
            <a:endParaRPr lang="nl-NL"/>
          </a:p>
        </p:txBody>
      </p:sp>
    </p:spTree>
    <p:extLst>
      <p:ext uri="{BB962C8B-B14F-4D97-AF65-F5344CB8AC3E}">
        <p14:creationId xmlns:p14="http://schemas.microsoft.com/office/powerpoint/2010/main" val="14387083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Wees je er ook van bewust dat apathie kan veranderen. Apathie kan verergeren bij toename van dementie, maar ook bij aanpassing van medicatie of bij ziek zijn. Merk je dat je voor je gevoel geen contact meer met de bewoner krijgt? Denk dan nog eens  aan de groene cirkel uit de animatie</a:t>
            </a:r>
            <a:r>
              <a:rPr lang="nl-NL" sz="1200" b="1" kern="1200" dirty="0">
                <a:solidFill>
                  <a:schemeClr val="tx1"/>
                </a:solidFill>
                <a:effectLst/>
                <a:highlight>
                  <a:srgbClr val="FFFF00"/>
                </a:highlight>
                <a:latin typeface="+mn-lt"/>
                <a:ea typeface="+mn-ea"/>
                <a:cs typeface="+mn-cs"/>
              </a:rPr>
              <a:t>[klik]</a:t>
            </a:r>
            <a:r>
              <a:rPr lang="nl-NL" dirty="0"/>
              <a:t>: klopt het nog wel wat je verwacht? Of verwacht je misschien teveel? Zijn er oorzaken die je weg kan nemen? En passen de prikkels nog?</a:t>
            </a:r>
          </a:p>
          <a:p>
            <a:r>
              <a:rPr lang="nl-NL" dirty="0"/>
              <a:t>Blijf steeds afstemmen hoe het nu met de bewoner gaat, hoe het met jou gaat en hoe het contact is.</a:t>
            </a:r>
          </a:p>
        </p:txBody>
      </p:sp>
      <p:sp>
        <p:nvSpPr>
          <p:cNvPr id="4" name="Tijdelijke aanduiding voor dianummer 3"/>
          <p:cNvSpPr>
            <a:spLocks noGrp="1"/>
          </p:cNvSpPr>
          <p:nvPr>
            <p:ph type="sldNum" sz="quarter" idx="5"/>
          </p:nvPr>
        </p:nvSpPr>
        <p:spPr/>
        <p:txBody>
          <a:bodyPr/>
          <a:lstStyle/>
          <a:p>
            <a:fld id="{E738883B-0822-CA42-BF99-57531F389CD2}" type="slidenum">
              <a:rPr lang="nl-NL" smtClean="0"/>
              <a:t>16</a:t>
            </a:fld>
            <a:endParaRPr lang="nl-NL"/>
          </a:p>
        </p:txBody>
      </p:sp>
    </p:spTree>
    <p:extLst>
      <p:ext uri="{BB962C8B-B14F-4D97-AF65-F5344CB8AC3E}">
        <p14:creationId xmlns:p14="http://schemas.microsoft.com/office/powerpoint/2010/main" val="2797948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cs typeface="Calibri" panose="020F0502020204030204" pitchFamily="34" charset="0"/>
              </a:rPr>
              <a:t>We zijn nu bijna aan het eind gekomen van deze voorlichting. Maar eerst kun je nog even  je kennis testen. Wat weet jij over apathie bij bewoners met dementie in het verpleeghuis?</a:t>
            </a:r>
            <a:r>
              <a:rPr lang="nl-NL" sz="18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nl-NL" sz="1800" b="1" kern="1200" dirty="0">
                <a:solidFill>
                  <a:schemeClr val="tx1"/>
                </a:solidFill>
                <a:effectLst/>
                <a:highlight>
                  <a:srgbClr val="FFFF00"/>
                </a:highlight>
                <a:latin typeface="+mn-lt"/>
                <a:ea typeface="+mn-ea"/>
                <a:cs typeface="+mn-cs"/>
              </a:rPr>
              <a:t>[klik]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latin typeface="Calibri" panose="020F0502020204030204" pitchFamily="34" charset="0"/>
                <a:ea typeface="Calibri" panose="020F0502020204030204" pitchFamily="34" charset="0"/>
                <a:cs typeface="Calibri" panose="020F0502020204030204" pitchFamily="34" charset="0"/>
              </a:rPr>
              <a:t>Stelling 1: 50% van alle bewoners in het verpleeghuis krijgt te maken met apathie.</a:t>
            </a:r>
            <a:endParaRPr lang="nl-NL" sz="18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nl-NL" sz="1800" dirty="0"/>
          </a:p>
          <a:p>
            <a:r>
              <a:rPr lang="nl-NL" sz="1800" dirty="0" err="1"/>
              <a:t>Mentimeter</a:t>
            </a:r>
            <a:r>
              <a:rPr lang="nl-NL" sz="1800" dirty="0"/>
              <a:t> Dia 5</a:t>
            </a:r>
          </a:p>
          <a:p>
            <a:r>
              <a:rPr lang="nl-NL" sz="1800" dirty="0">
                <a:hlinkClick r:id="rId3"/>
              </a:rPr>
              <a:t>https://www.mentimeter.com/s/a02d6d8452d19f25860b5c07e6f5428d/c84a295ba6bc/</a:t>
            </a:r>
            <a:endParaRPr lang="nl-NL" sz="1800" dirty="0"/>
          </a:p>
          <a:p>
            <a:pPr>
              <a:lnSpc>
                <a:spcPct val="107000"/>
              </a:lnSpc>
              <a:spcAft>
                <a:spcPts val="800"/>
              </a:spcAft>
            </a:pPr>
            <a:endParaRPr lang="nl-NL" sz="1800" i="1" dirty="0">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nl-NL" sz="1800" i="1" dirty="0">
                <a:latin typeface="Calibri" panose="020F0502020204030204" pitchFamily="34" charset="0"/>
                <a:ea typeface="Calibri" panose="020F0502020204030204" pitchFamily="34" charset="0"/>
                <a:cs typeface="Calibri" panose="020F0502020204030204" pitchFamily="34" charset="0"/>
              </a:rPr>
              <a:t>Of groene / rode kaart opsteken</a:t>
            </a:r>
          </a:p>
          <a:p>
            <a:pPr>
              <a:lnSpc>
                <a:spcPct val="107000"/>
              </a:lnSpc>
              <a:spcAft>
                <a:spcPts val="800"/>
              </a:spcAft>
            </a:pPr>
            <a:endParaRPr lang="nl-NL" sz="1800" i="1" dirty="0">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nl-NL" sz="1800" i="1" dirty="0">
                <a:latin typeface="Calibri" panose="020F0502020204030204" pitchFamily="34" charset="0"/>
                <a:ea typeface="Calibri" panose="020F0502020204030204" pitchFamily="34" charset="0"/>
                <a:cs typeface="Calibri" panose="020F0502020204030204" pitchFamily="34" charset="0"/>
              </a:rPr>
              <a:t>Dit klopt,</a:t>
            </a:r>
            <a:r>
              <a:rPr lang="nl-NL" sz="1800" dirty="0">
                <a:latin typeface="Calibri" panose="020F0502020204030204" pitchFamily="34" charset="0"/>
                <a:ea typeface="Calibri" panose="020F0502020204030204" pitchFamily="34" charset="0"/>
                <a:cs typeface="Calibri" panose="020F0502020204030204" pitchFamily="34" charset="0"/>
              </a:rPr>
              <a:t> </a:t>
            </a:r>
            <a:r>
              <a:rPr lang="nl-NL" sz="1800" i="1" dirty="0">
                <a:latin typeface="Calibri" panose="020F0502020204030204" pitchFamily="34" charset="0"/>
                <a:ea typeface="Calibri" panose="020F0502020204030204" pitchFamily="34" charset="0"/>
                <a:cs typeface="Calibri" panose="020F0502020204030204" pitchFamily="34" charset="0"/>
              </a:rPr>
              <a:t>uit onderzoek weten we dat de helft van alle bewoners in het verpleeghuis (krijgt) apathie KRIJGT.</a:t>
            </a:r>
            <a:r>
              <a:rPr lang="nl-NL" sz="1800" dirty="0">
                <a:latin typeface="Calibri" panose="020F0502020204030204" pitchFamily="34" charset="0"/>
                <a:ea typeface="Times New Roman" panose="02020603050405020304" pitchFamily="18" charset="0"/>
                <a:cs typeface="Calibri" panose="020F0502020204030204" pitchFamily="34" charset="0"/>
              </a:rPr>
              <a:t> </a:t>
            </a:r>
            <a:r>
              <a:rPr lang="nl-NL" sz="1800" i="1" dirty="0">
                <a:latin typeface="Calibri" panose="020F0502020204030204" pitchFamily="34" charset="0"/>
                <a:ea typeface="Times New Roman" panose="02020603050405020304" pitchFamily="18" charset="0"/>
                <a:cs typeface="Calibri" panose="020F0502020204030204" pitchFamily="34" charset="0"/>
              </a:rPr>
              <a:t>Dit zijn zowel bewoners met dementie als bewoners ZONDER DEMENTIE (van de somatische afdelingen).</a:t>
            </a:r>
            <a:endParaRPr lang="nl-NL" sz="1800" dirty="0">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E738883B-0822-CA42-BF99-57531F389CD2}" type="slidenum">
              <a:rPr lang="nl-NL" smtClean="0"/>
              <a:t>17</a:t>
            </a:fld>
            <a:endParaRPr lang="nl-NL"/>
          </a:p>
        </p:txBody>
      </p:sp>
    </p:spTree>
    <p:extLst>
      <p:ext uri="{BB962C8B-B14F-4D97-AF65-F5344CB8AC3E}">
        <p14:creationId xmlns:p14="http://schemas.microsoft.com/office/powerpoint/2010/main" val="35285055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endParaRPr lang="nl-NL" dirty="0">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nl-NL" dirty="0">
                <a:latin typeface="Calibri" panose="020F0502020204030204" pitchFamily="34" charset="0"/>
                <a:ea typeface="Calibri" panose="020F0502020204030204" pitchFamily="34" charset="0"/>
                <a:cs typeface="Calibri" panose="020F0502020204030204" pitchFamily="34" charset="0"/>
              </a:rPr>
              <a:t>Stelling 2: Een bewoner met apathie kán best initiatief nemen maar heeft gewoon geen zin. </a:t>
            </a:r>
            <a:r>
              <a:rPr lang="nl-NL" sz="1200" b="1" kern="1200" dirty="0">
                <a:solidFill>
                  <a:schemeClr val="tx1"/>
                </a:solidFill>
                <a:effectLst/>
                <a:highlight>
                  <a:srgbClr val="FFFF00"/>
                </a:highlight>
                <a:latin typeface="+mn-lt"/>
                <a:ea typeface="+mn-ea"/>
                <a:cs typeface="+mn-cs"/>
              </a:rPr>
              <a:t>[klik] </a:t>
            </a:r>
            <a:endParaRPr lang="nl-NL"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l-NL" i="1" dirty="0">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endParaRPr lang="nl-NL" dirty="0">
              <a:latin typeface="Calibri" panose="020F0502020204030204" pitchFamily="34" charset="0"/>
              <a:ea typeface="Calibri" panose="020F0502020204030204" pitchFamily="34" charset="0"/>
              <a:cs typeface="Times New Roman" panose="02020603050405020304" pitchFamily="18" charset="0"/>
            </a:endParaRPr>
          </a:p>
          <a:p>
            <a:r>
              <a:rPr lang="nl-NL" dirty="0">
                <a:hlinkClick r:id="rId3"/>
              </a:rPr>
              <a:t>https://www.mentimeter.com/s/a02d6d8452d19f25860b5c07e6f5428d/3888e1d8e169/</a:t>
            </a:r>
            <a:endParaRPr lang="nl-NL" dirty="0"/>
          </a:p>
          <a:p>
            <a:endParaRPr lang="nl-NL" dirty="0"/>
          </a:p>
          <a:p>
            <a:endParaRPr lang="nl-NL" dirty="0"/>
          </a:p>
          <a:p>
            <a:r>
              <a:rPr lang="nl-NL" dirty="0"/>
              <a:t>Of groene/rode kaart opsteken</a:t>
            </a:r>
          </a:p>
          <a:p>
            <a:pPr>
              <a:lnSpc>
                <a:spcPct val="107000"/>
              </a:lnSpc>
              <a:spcAft>
                <a:spcPts val="800"/>
              </a:spcAft>
            </a:pPr>
            <a:endParaRPr lang="nl-NL"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nl-NL" i="1" dirty="0">
                <a:latin typeface="Calibri" panose="020F0502020204030204" pitchFamily="34" charset="0"/>
                <a:ea typeface="Calibri" panose="020F0502020204030204" pitchFamily="34" charset="0"/>
                <a:cs typeface="Calibri" panose="020F0502020204030204" pitchFamily="34" charset="0"/>
              </a:rPr>
              <a:t>Een bewoner met apathie </a:t>
            </a:r>
            <a:r>
              <a:rPr lang="nl-NL" i="1" u="sng" dirty="0">
                <a:latin typeface="Calibri" panose="020F0502020204030204" pitchFamily="34" charset="0"/>
                <a:ea typeface="Calibri" panose="020F0502020204030204" pitchFamily="34" charset="0"/>
                <a:cs typeface="Calibri" panose="020F0502020204030204" pitchFamily="34" charset="0"/>
              </a:rPr>
              <a:t>wil wel</a:t>
            </a:r>
            <a:r>
              <a:rPr lang="nl-NL" i="1" dirty="0">
                <a:latin typeface="Calibri" panose="020F0502020204030204" pitchFamily="34" charset="0"/>
                <a:ea typeface="Calibri" panose="020F0502020204030204" pitchFamily="34" charset="0"/>
                <a:cs typeface="Calibri" panose="020F0502020204030204" pitchFamily="34" charset="0"/>
              </a:rPr>
              <a:t> maar </a:t>
            </a:r>
            <a:r>
              <a:rPr lang="nl-NL" i="1" u="sng" dirty="0">
                <a:latin typeface="Calibri" panose="020F0502020204030204" pitchFamily="34" charset="0"/>
                <a:ea typeface="Calibri" panose="020F0502020204030204" pitchFamily="34" charset="0"/>
                <a:cs typeface="Calibri" panose="020F0502020204030204" pitchFamily="34" charset="0"/>
              </a:rPr>
              <a:t>kan niet</a:t>
            </a:r>
            <a:r>
              <a:rPr lang="nl-NL" i="1" dirty="0">
                <a:latin typeface="Calibri" panose="020F0502020204030204" pitchFamily="34" charset="0"/>
                <a:ea typeface="Calibri" panose="020F0502020204030204" pitchFamily="34" charset="0"/>
                <a:cs typeface="Calibri" panose="020F0502020204030204" pitchFamily="34" charset="0"/>
              </a:rPr>
              <a:t>. Dit is onjuist /rood. </a:t>
            </a:r>
          </a:p>
          <a:p>
            <a:endParaRPr lang="nl-NL" dirty="0"/>
          </a:p>
          <a:p>
            <a:r>
              <a:rPr lang="nl-NL" dirty="0"/>
              <a:t>Kaart opsteken: </a:t>
            </a:r>
          </a:p>
          <a:p>
            <a:r>
              <a:rPr lang="nl-NL" dirty="0"/>
              <a:t>Groen = eens</a:t>
            </a:r>
          </a:p>
          <a:p>
            <a:r>
              <a:rPr lang="nl-NL" dirty="0"/>
              <a:t>Rood = oneens</a:t>
            </a:r>
          </a:p>
        </p:txBody>
      </p:sp>
      <p:sp>
        <p:nvSpPr>
          <p:cNvPr id="4" name="Tijdelijke aanduiding voor dianummer 3"/>
          <p:cNvSpPr>
            <a:spLocks noGrp="1"/>
          </p:cNvSpPr>
          <p:nvPr>
            <p:ph type="sldNum" sz="quarter" idx="5"/>
          </p:nvPr>
        </p:nvSpPr>
        <p:spPr/>
        <p:txBody>
          <a:bodyPr/>
          <a:lstStyle/>
          <a:p>
            <a:fld id="{E738883B-0822-CA42-BF99-57531F389CD2}" type="slidenum">
              <a:rPr lang="nl-NL" smtClean="0"/>
              <a:t>18</a:t>
            </a:fld>
            <a:endParaRPr lang="nl-NL"/>
          </a:p>
        </p:txBody>
      </p:sp>
    </p:spTree>
    <p:extLst>
      <p:ext uri="{BB962C8B-B14F-4D97-AF65-F5344CB8AC3E}">
        <p14:creationId xmlns:p14="http://schemas.microsoft.com/office/powerpoint/2010/main" val="9519511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dirty="0">
                <a:latin typeface="Calibri" panose="020F0502020204030204" pitchFamily="34" charset="0"/>
                <a:ea typeface="Calibri" panose="020F0502020204030204" pitchFamily="34" charset="0"/>
                <a:cs typeface="Calibri" panose="020F0502020204030204" pitchFamily="34" charset="0"/>
              </a:rPr>
              <a:t>Stelling 3: </a:t>
            </a:r>
            <a:r>
              <a:rPr lang="nl-NL" sz="1200" b="1" kern="1200" dirty="0">
                <a:solidFill>
                  <a:schemeClr val="tx1"/>
                </a:solidFill>
                <a:effectLst/>
                <a:highlight>
                  <a:srgbClr val="FFFF00"/>
                </a:highlight>
                <a:latin typeface="+mn-lt"/>
                <a:ea typeface="+mn-ea"/>
                <a:cs typeface="+mn-cs"/>
              </a:rPr>
              <a:t>[klik] </a:t>
            </a:r>
            <a:r>
              <a:rPr lang="nl-NL" dirty="0">
                <a:latin typeface="Calibri" panose="020F0502020204030204" pitchFamily="34" charset="0"/>
                <a:ea typeface="Calibri" panose="020F0502020204030204" pitchFamily="34" charset="0"/>
                <a:cs typeface="Calibri" panose="020F0502020204030204" pitchFamily="34" charset="0"/>
              </a:rPr>
              <a:t>apathie is hetzelfde als depressie is hetzelfde. </a:t>
            </a:r>
          </a:p>
          <a:p>
            <a:pPr>
              <a:lnSpc>
                <a:spcPct val="107000"/>
              </a:lnSpc>
              <a:spcAft>
                <a:spcPts val="800"/>
              </a:spcAft>
            </a:pPr>
            <a:r>
              <a:rPr lang="nl-NL" i="1" dirty="0">
                <a:latin typeface="Calibri" panose="020F0502020204030204" pitchFamily="34" charset="0"/>
                <a:ea typeface="Calibri" panose="020F0502020204030204" pitchFamily="34" charset="0"/>
                <a:cs typeface="Calibri" panose="020F0502020204030204" pitchFamily="34" charset="0"/>
              </a:rPr>
              <a:t>Dit klopt niet. In beide gevallen is er sprake van minder energie, minder interactie en interesseverlies. Iemand met een depressie heeft daarbij ook altijd stemmingsproblemen. Dit geldt niet voor een bewoner met alleen apathie.</a:t>
            </a:r>
          </a:p>
          <a:p>
            <a:pPr>
              <a:lnSpc>
                <a:spcPct val="107000"/>
              </a:lnSpc>
              <a:spcAft>
                <a:spcPts val="800"/>
              </a:spcAft>
            </a:pPr>
            <a:endParaRPr lang="nl-NL"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l-NL" dirty="0">
              <a:latin typeface="Calibri" panose="020F0502020204030204" pitchFamily="34" charset="0"/>
              <a:ea typeface="Calibri" panose="020F0502020204030204" pitchFamily="34" charset="0"/>
              <a:cs typeface="Times New Roman" panose="02020603050405020304" pitchFamily="18" charset="0"/>
            </a:endParaRPr>
          </a:p>
          <a:p>
            <a:r>
              <a:rPr lang="nl-NL" dirty="0"/>
              <a:t>Kaart opsteken: </a:t>
            </a:r>
          </a:p>
          <a:p>
            <a:r>
              <a:rPr lang="nl-NL" dirty="0"/>
              <a:t>Groen = eens</a:t>
            </a:r>
          </a:p>
          <a:p>
            <a:r>
              <a:rPr lang="nl-NL" dirty="0"/>
              <a:t>Rood = oneens</a:t>
            </a:r>
          </a:p>
        </p:txBody>
      </p:sp>
      <p:sp>
        <p:nvSpPr>
          <p:cNvPr id="4" name="Tijdelijke aanduiding voor dianummer 3"/>
          <p:cNvSpPr>
            <a:spLocks noGrp="1"/>
          </p:cNvSpPr>
          <p:nvPr>
            <p:ph type="sldNum" sz="quarter" idx="5"/>
          </p:nvPr>
        </p:nvSpPr>
        <p:spPr/>
        <p:txBody>
          <a:bodyPr/>
          <a:lstStyle/>
          <a:p>
            <a:fld id="{E738883B-0822-CA42-BF99-57531F389CD2}" type="slidenum">
              <a:rPr lang="nl-NL" smtClean="0"/>
              <a:t>19</a:t>
            </a:fld>
            <a:endParaRPr lang="nl-NL"/>
          </a:p>
        </p:txBody>
      </p:sp>
    </p:spTree>
    <p:extLst>
      <p:ext uri="{BB962C8B-B14F-4D97-AF65-F5344CB8AC3E}">
        <p14:creationId xmlns:p14="http://schemas.microsoft.com/office/powerpoint/2010/main" val="75038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module gaat over apathie bij mensen met dementie. Maar wat is apathie eigenlijk? Wat weet jij er al van? Laten we samen eens kijken: [klik] ga naar mentimeter.com (op je telefoon) en voer de code is.  </a:t>
            </a:r>
            <a:r>
              <a:rPr lang="nl-NL" b="1" dirty="0"/>
              <a:t>NB: let erop dat je de </a:t>
            </a:r>
            <a:r>
              <a:rPr lang="nl-NL" b="1" dirty="0" err="1"/>
              <a:t>Mentimeter</a:t>
            </a:r>
            <a:r>
              <a:rPr lang="nl-NL" b="1" dirty="0"/>
              <a:t> link via Chrome opent (en niet via Explorer)</a:t>
            </a:r>
          </a:p>
          <a:p>
            <a:endParaRPr lang="nl-NL" dirty="0"/>
          </a:p>
          <a:p>
            <a:r>
              <a:rPr lang="nl-NL" dirty="0"/>
              <a:t>Vraag: Wat weet je van apathie? 3 Antwoord categorieën:  </a:t>
            </a:r>
          </a:p>
          <a:p>
            <a:endParaRPr lang="nl-NL" dirty="0"/>
          </a:p>
          <a:p>
            <a:r>
              <a:rPr lang="nl-NL" dirty="0"/>
              <a:t>Groen =eens / Rood = oneens:</a:t>
            </a:r>
          </a:p>
          <a:p>
            <a:r>
              <a:rPr lang="nl-NL" dirty="0"/>
              <a:t>Ik weet </a:t>
            </a:r>
            <a:r>
              <a:rPr lang="nl-NL" i="1" dirty="0"/>
              <a:t>niks</a:t>
            </a:r>
            <a:r>
              <a:rPr lang="nl-NL" dirty="0"/>
              <a:t> van apathie</a:t>
            </a:r>
          </a:p>
          <a:p>
            <a:r>
              <a:rPr lang="nl-NL" dirty="0"/>
              <a:t>Ik weet </a:t>
            </a:r>
            <a:r>
              <a:rPr lang="nl-NL" i="1" dirty="0"/>
              <a:t>een beetje </a:t>
            </a:r>
            <a:r>
              <a:rPr lang="nl-NL" dirty="0"/>
              <a:t>van apathie</a:t>
            </a:r>
          </a:p>
          <a:p>
            <a:r>
              <a:rPr lang="nl-NL" dirty="0"/>
              <a:t>Ik weet </a:t>
            </a:r>
            <a:r>
              <a:rPr lang="nl-NL" i="1" dirty="0"/>
              <a:t>heel veel</a:t>
            </a:r>
            <a:r>
              <a:rPr lang="nl-NL" dirty="0"/>
              <a:t> van apathie</a:t>
            </a:r>
          </a:p>
        </p:txBody>
      </p:sp>
      <p:sp>
        <p:nvSpPr>
          <p:cNvPr id="4" name="Tijdelijke aanduiding voor dianummer 3"/>
          <p:cNvSpPr>
            <a:spLocks noGrp="1"/>
          </p:cNvSpPr>
          <p:nvPr>
            <p:ph type="sldNum" sz="quarter" idx="5"/>
          </p:nvPr>
        </p:nvSpPr>
        <p:spPr/>
        <p:txBody>
          <a:bodyPr/>
          <a:lstStyle/>
          <a:p>
            <a:fld id="{E738883B-0822-CA42-BF99-57531F389CD2}" type="slidenum">
              <a:rPr lang="nl-NL" smtClean="0"/>
              <a:t>2</a:t>
            </a:fld>
            <a:endParaRPr lang="nl-NL"/>
          </a:p>
        </p:txBody>
      </p:sp>
    </p:spTree>
    <p:extLst>
      <p:ext uri="{BB962C8B-B14F-4D97-AF65-F5344CB8AC3E}">
        <p14:creationId xmlns:p14="http://schemas.microsoft.com/office/powerpoint/2010/main" val="29824699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dirty="0">
                <a:latin typeface="Calibri" panose="020F0502020204030204" pitchFamily="34" charset="0"/>
                <a:ea typeface="Calibri" panose="020F0502020204030204" pitchFamily="34" charset="0"/>
                <a:cs typeface="Calibri" panose="020F0502020204030204" pitchFamily="34" charset="0"/>
              </a:rPr>
              <a:t>Stelling 4:</a:t>
            </a:r>
            <a:r>
              <a:rPr lang="nl-NL" sz="1200" b="1" kern="1200" dirty="0">
                <a:solidFill>
                  <a:schemeClr val="tx1"/>
                </a:solidFill>
                <a:effectLst/>
                <a:highlight>
                  <a:srgbClr val="FFFF00"/>
                </a:highlight>
                <a:latin typeface="+mn-lt"/>
                <a:ea typeface="+mn-ea"/>
                <a:cs typeface="+mn-cs"/>
              </a:rPr>
              <a:t>[klik] </a:t>
            </a:r>
            <a:r>
              <a:rPr lang="nl-NL" dirty="0">
                <a:latin typeface="Calibri" panose="020F0502020204030204" pitchFamily="34" charset="0"/>
                <a:ea typeface="Calibri" panose="020F0502020204030204" pitchFamily="34" charset="0"/>
                <a:cs typeface="Calibri" panose="020F0502020204030204" pitchFamily="34" charset="0"/>
              </a:rPr>
              <a:t> Bij apathie gedraagt de bewoner zich anders dan normaal.</a:t>
            </a:r>
            <a:endParaRPr lang="nl-NL" dirty="0">
              <a:latin typeface="Calibri" panose="020F0502020204030204" pitchFamily="34" charset="0"/>
              <a:ea typeface="Calibri" panose="020F0502020204030204" pitchFamily="34" charset="0"/>
              <a:cs typeface="Times New Roman" panose="02020603050405020304" pitchFamily="18" charset="0"/>
            </a:endParaRPr>
          </a:p>
          <a:p>
            <a:endParaRPr lang="nl-NL" dirty="0"/>
          </a:p>
          <a:p>
            <a:r>
              <a:rPr lang="nl-NL" dirty="0" err="1"/>
              <a:t>Mentimeter</a:t>
            </a:r>
            <a:r>
              <a:rPr lang="nl-NL" dirty="0"/>
              <a:t> dia8</a:t>
            </a:r>
          </a:p>
          <a:p>
            <a:r>
              <a:rPr lang="nl-NL" dirty="0">
                <a:hlinkClick r:id="rId3"/>
              </a:rPr>
              <a:t>https://www.mentimeter.com/s/a02d6d8452d19f25860b5c07e6f5428d/97815fa15c72/</a:t>
            </a:r>
            <a:endParaRPr lang="nl-NL" dirty="0"/>
          </a:p>
          <a:p>
            <a:endParaRPr lang="nl-NL" dirty="0"/>
          </a:p>
          <a:p>
            <a:r>
              <a:rPr lang="nl-NL" dirty="0"/>
              <a:t>Of groene/rode kaart opsteken</a:t>
            </a:r>
          </a:p>
          <a:p>
            <a:pPr lvl="0">
              <a:lnSpc>
                <a:spcPct val="107000"/>
              </a:lnSpc>
              <a:spcAft>
                <a:spcPts val="800"/>
              </a:spcAft>
              <a:defRPr/>
            </a:pPr>
            <a:endParaRPr lang="nl-NL" i="1" dirty="0">
              <a:latin typeface="Calibri" panose="020F0502020204030204" pitchFamily="34" charset="0"/>
              <a:ea typeface="Calibri" panose="020F0502020204030204" pitchFamily="34" charset="0"/>
              <a:cs typeface="Calibri" panose="020F0502020204030204" pitchFamily="34" charset="0"/>
            </a:endParaRPr>
          </a:p>
          <a:p>
            <a:pPr lvl="0">
              <a:lnSpc>
                <a:spcPct val="107000"/>
              </a:lnSpc>
              <a:spcAft>
                <a:spcPts val="800"/>
              </a:spcAft>
              <a:defRPr/>
            </a:pPr>
            <a:r>
              <a:rPr lang="nl-NL" i="1" dirty="0">
                <a:latin typeface="Calibri" panose="020F0502020204030204" pitchFamily="34" charset="0"/>
                <a:ea typeface="Calibri" panose="020F0502020204030204" pitchFamily="34" charset="0"/>
                <a:cs typeface="Calibri" panose="020F0502020204030204" pitchFamily="34" charset="0"/>
              </a:rPr>
              <a:t>Dit klopt / groen. Apathie verandert het gedrag en het gevoel van de bewoner.</a:t>
            </a:r>
          </a:p>
          <a:p>
            <a:pPr>
              <a:lnSpc>
                <a:spcPct val="107000"/>
              </a:lnSpc>
              <a:spcAft>
                <a:spcPts val="800"/>
              </a:spcAft>
            </a:pPr>
            <a:endParaRPr lang="nl-NL" dirty="0">
              <a:latin typeface="Calibri" panose="020F0502020204030204" pitchFamily="34" charset="0"/>
              <a:ea typeface="Calibri" panose="020F0502020204030204" pitchFamily="34" charset="0"/>
              <a:cs typeface="Times New Roman" panose="02020603050405020304" pitchFamily="18" charset="0"/>
            </a:endParaRPr>
          </a:p>
          <a:p>
            <a:r>
              <a:rPr lang="nl-NL" dirty="0"/>
              <a:t>Kaart opsteken: </a:t>
            </a:r>
          </a:p>
          <a:p>
            <a:r>
              <a:rPr lang="nl-NL" dirty="0"/>
              <a:t>Groen = eens</a:t>
            </a:r>
          </a:p>
          <a:p>
            <a:r>
              <a:rPr lang="nl-NL" dirty="0"/>
              <a:t>Rood = oneens</a:t>
            </a:r>
          </a:p>
        </p:txBody>
      </p:sp>
      <p:sp>
        <p:nvSpPr>
          <p:cNvPr id="4" name="Tijdelijke aanduiding voor dianummer 3"/>
          <p:cNvSpPr>
            <a:spLocks noGrp="1"/>
          </p:cNvSpPr>
          <p:nvPr>
            <p:ph type="sldNum" sz="quarter" idx="5"/>
          </p:nvPr>
        </p:nvSpPr>
        <p:spPr/>
        <p:txBody>
          <a:bodyPr/>
          <a:lstStyle/>
          <a:p>
            <a:fld id="{E738883B-0822-CA42-BF99-57531F389CD2}" type="slidenum">
              <a:rPr lang="nl-NL" smtClean="0"/>
              <a:t>20</a:t>
            </a:fld>
            <a:endParaRPr lang="nl-NL"/>
          </a:p>
        </p:txBody>
      </p:sp>
    </p:spTree>
    <p:extLst>
      <p:ext uri="{BB962C8B-B14F-4D97-AF65-F5344CB8AC3E}">
        <p14:creationId xmlns:p14="http://schemas.microsoft.com/office/powerpoint/2010/main" val="12745519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endParaRPr lang="nl-NL"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dirty="0">
                <a:latin typeface="Calibri" panose="020F0502020204030204" pitchFamily="34" charset="0"/>
                <a:ea typeface="Calibri" panose="020F0502020204030204" pitchFamily="34" charset="0"/>
                <a:cs typeface="Calibri" panose="020F0502020204030204" pitchFamily="34" charset="0"/>
              </a:rPr>
              <a:t>Stelling 5 </a:t>
            </a:r>
            <a:r>
              <a:rPr lang="nl-NL" sz="1200" b="1" kern="1200" dirty="0">
                <a:solidFill>
                  <a:schemeClr val="tx1"/>
                </a:solidFill>
                <a:effectLst/>
                <a:highlight>
                  <a:srgbClr val="FFFF00"/>
                </a:highlight>
                <a:latin typeface="+mn-lt"/>
                <a:ea typeface="+mn-ea"/>
                <a:cs typeface="+mn-cs"/>
              </a:rPr>
              <a:t>[klik] </a:t>
            </a:r>
            <a:r>
              <a:rPr lang="nl-NL" dirty="0">
                <a:latin typeface="Calibri" panose="020F0502020204030204" pitchFamily="34" charset="0"/>
                <a:ea typeface="Calibri" panose="020F0502020204030204" pitchFamily="34" charset="0"/>
                <a:cs typeface="Calibri" panose="020F0502020204030204" pitchFamily="34" charset="0"/>
              </a:rPr>
              <a:t>: Jij kunt de bewoner helpen de apathie te onderbreken. </a:t>
            </a:r>
            <a:endParaRPr lang="nl-NL" i="1" dirty="0">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endParaRPr lang="nl-NL" i="1" dirty="0">
              <a:latin typeface="Calibri" panose="020F0502020204030204" pitchFamily="34" charset="0"/>
              <a:ea typeface="Calibri" panose="020F0502020204030204" pitchFamily="34" charset="0"/>
              <a:cs typeface="Calibri" panose="020F0502020204030204" pitchFamily="34" charset="0"/>
            </a:endParaRPr>
          </a:p>
          <a:p>
            <a:r>
              <a:rPr lang="nl-NL" dirty="0" err="1"/>
              <a:t>Mentimeter</a:t>
            </a:r>
            <a:r>
              <a:rPr lang="nl-NL" dirty="0"/>
              <a:t> dia 9</a:t>
            </a:r>
          </a:p>
          <a:p>
            <a:r>
              <a:rPr lang="nl-NL" dirty="0">
                <a:hlinkClick r:id="rId3"/>
              </a:rPr>
              <a:t>https://www.mentimeter.com/s/a02d6d8452d19f25860b5c07e6f5428d/077584365760/</a:t>
            </a:r>
            <a:endParaRPr lang="nl-NL" dirty="0"/>
          </a:p>
          <a:p>
            <a:r>
              <a:rPr lang="nl-NL" dirty="0"/>
              <a:t>Of groene/rode kaart opsteken</a:t>
            </a:r>
          </a:p>
          <a:p>
            <a:pPr>
              <a:lnSpc>
                <a:spcPct val="107000"/>
              </a:lnSpc>
              <a:spcAft>
                <a:spcPts val="800"/>
              </a:spcAft>
            </a:pPr>
            <a:endParaRPr lang="nl-NL" i="1" dirty="0">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nl-NL" i="1" dirty="0">
                <a:latin typeface="Calibri" panose="020F0502020204030204" pitchFamily="34" charset="0"/>
                <a:ea typeface="Calibri" panose="020F0502020204030204" pitchFamily="34" charset="0"/>
                <a:cs typeface="Calibri" panose="020F0502020204030204" pitchFamily="34" charset="0"/>
              </a:rPr>
              <a:t>Dit is helemaal goed!</a:t>
            </a:r>
            <a:r>
              <a:rPr lang="nl-NL" dirty="0">
                <a:latin typeface="Calibri" panose="020F0502020204030204" pitchFamily="34" charset="0"/>
                <a:ea typeface="Calibri" panose="020F0502020204030204" pitchFamily="34" charset="0"/>
                <a:cs typeface="Calibri" panose="020F0502020204030204" pitchFamily="34" charset="0"/>
              </a:rPr>
              <a:t> </a:t>
            </a:r>
            <a:r>
              <a:rPr lang="nl-NL" i="1" dirty="0">
                <a:latin typeface="Calibri" panose="020F0502020204030204" pitchFamily="34" charset="0"/>
                <a:ea typeface="Calibri" panose="020F0502020204030204" pitchFamily="34" charset="0"/>
                <a:cs typeface="Calibri" panose="020F0502020204030204" pitchFamily="34" charset="0"/>
              </a:rPr>
              <a:t>De bewoner heeft jou nodig om de apathie te doorbreken. Dus… Samen in Actie Bij Apathie.</a:t>
            </a:r>
            <a:r>
              <a:rPr lang="nl-NL"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p>
          <a:p>
            <a:pPr>
              <a:lnSpc>
                <a:spcPct val="107000"/>
              </a:lnSpc>
              <a:spcAft>
                <a:spcPts val="800"/>
              </a:spcAft>
            </a:pPr>
            <a:endParaRPr lang="nl-NL" dirty="0"/>
          </a:p>
          <a:p>
            <a:r>
              <a:rPr lang="nl-NL" dirty="0"/>
              <a:t>Alternatief voor groene/rode kaart: Kaart opsteken per antwoordcategorie zoals in </a:t>
            </a:r>
            <a:r>
              <a:rPr lang="nl-NL" dirty="0" err="1"/>
              <a:t>mentimeter</a:t>
            </a:r>
            <a:r>
              <a:rPr lang="nl-NL" dirty="0"/>
              <a:t>: </a:t>
            </a:r>
          </a:p>
          <a:p>
            <a:r>
              <a:rPr lang="nl-NL" dirty="0"/>
              <a:t>Alleen als ik het initiatief neem</a:t>
            </a:r>
          </a:p>
          <a:p>
            <a:r>
              <a:rPr lang="nl-NL" dirty="0"/>
              <a:t>dat lukt als  ik er tijd voor maak</a:t>
            </a:r>
          </a:p>
          <a:p>
            <a:r>
              <a:rPr lang="nl-NL" dirty="0"/>
              <a:t>de stille bewoner met apathie krijgt voldoende aandacht </a:t>
            </a:r>
          </a:p>
          <a:p>
            <a:endParaRPr lang="nl-NL" dirty="0"/>
          </a:p>
          <a:p>
            <a:r>
              <a:rPr lang="nl-NL" dirty="0"/>
              <a:t>Groen = eens</a:t>
            </a:r>
          </a:p>
          <a:p>
            <a:r>
              <a:rPr lang="nl-NL" dirty="0"/>
              <a:t>Rood = oneens</a:t>
            </a:r>
          </a:p>
        </p:txBody>
      </p:sp>
      <p:sp>
        <p:nvSpPr>
          <p:cNvPr id="4" name="Tijdelijke aanduiding voor dianummer 3"/>
          <p:cNvSpPr>
            <a:spLocks noGrp="1"/>
          </p:cNvSpPr>
          <p:nvPr>
            <p:ph type="sldNum" sz="quarter" idx="5"/>
          </p:nvPr>
        </p:nvSpPr>
        <p:spPr/>
        <p:txBody>
          <a:bodyPr/>
          <a:lstStyle/>
          <a:p>
            <a:fld id="{E738883B-0822-CA42-BF99-57531F389CD2}" type="slidenum">
              <a:rPr lang="nl-NL" smtClean="0"/>
              <a:t>21</a:t>
            </a:fld>
            <a:endParaRPr lang="nl-NL"/>
          </a:p>
        </p:txBody>
      </p:sp>
    </p:spTree>
    <p:extLst>
      <p:ext uri="{BB962C8B-B14F-4D97-AF65-F5344CB8AC3E}">
        <p14:creationId xmlns:p14="http://schemas.microsoft.com/office/powerpoint/2010/main" val="34710744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Je bent nu aan het einde gekomen van de voorlichting over apathie. Kijk voor meer informatie </a:t>
            </a:r>
            <a:r>
              <a:rPr lang="nl-NL" sz="1200" b="1" kern="1200" dirty="0">
                <a:solidFill>
                  <a:schemeClr val="tx1"/>
                </a:solidFill>
                <a:effectLst/>
                <a:highlight>
                  <a:srgbClr val="FFFF00"/>
                </a:highlight>
                <a:latin typeface="+mn-lt"/>
                <a:ea typeface="+mn-ea"/>
                <a:cs typeface="+mn-cs"/>
              </a:rPr>
              <a:t>[klik] </a:t>
            </a:r>
            <a:r>
              <a:rPr lang="nl-NL" dirty="0"/>
              <a:t>ook eens op www.ukonnetwerk.nl/tools/saba </a:t>
            </a:r>
            <a:r>
              <a:rPr lang="nl-NL" sz="1200" b="1" kern="1200" dirty="0">
                <a:solidFill>
                  <a:schemeClr val="tx1"/>
                </a:solidFill>
                <a:effectLst/>
                <a:highlight>
                  <a:srgbClr val="FFFF00"/>
                </a:highlight>
                <a:latin typeface="+mn-lt"/>
                <a:ea typeface="+mn-ea"/>
                <a:cs typeface="+mn-cs"/>
              </a:rPr>
              <a:t>[klik] </a:t>
            </a:r>
            <a:r>
              <a:rPr lang="nl-NL" dirty="0"/>
              <a:t>of op een van de andere sites</a:t>
            </a:r>
            <a:r>
              <a:rPr lang="nl-NL" sz="1200" b="1" kern="1200" dirty="0">
                <a:solidFill>
                  <a:schemeClr val="tx1"/>
                </a:solidFill>
                <a:effectLst/>
                <a:highlight>
                  <a:srgbClr val="FFFF00"/>
                </a:highlight>
                <a:latin typeface="+mn-lt"/>
                <a:ea typeface="+mn-ea"/>
                <a:cs typeface="+mn-cs"/>
              </a:rPr>
              <a:t>[klik] </a:t>
            </a:r>
            <a:r>
              <a:rPr lang="nl-NL" dirty="0"/>
              <a:t>, www.alzheimernederland.nl of op www.zorgvoorbeter.nl </a:t>
            </a:r>
            <a:r>
              <a:rPr lang="nl-NL" sz="1200" b="1" kern="1200" dirty="0">
                <a:solidFill>
                  <a:schemeClr val="tx1"/>
                </a:solidFill>
                <a:effectLst/>
                <a:highlight>
                  <a:srgbClr val="FFFF00"/>
                </a:highlight>
                <a:latin typeface="+mn-lt"/>
                <a:ea typeface="+mn-ea"/>
                <a:cs typeface="+mn-cs"/>
              </a:rPr>
              <a:t>[klik]  </a:t>
            </a:r>
            <a:endParaRPr lang="nl-NL" dirty="0"/>
          </a:p>
          <a:p>
            <a:r>
              <a:rPr lang="nl-NL" dirty="0"/>
              <a:t>Of bekijk de andere materialen van SABA zoals de module Actieve Tijd. Hier leer je nog meer over welke activiteiten je kunt doen met bewoners met apathie en hoe je dit aanpakt.</a:t>
            </a:r>
          </a:p>
          <a:p>
            <a:r>
              <a:rPr lang="nl-NL" dirty="0"/>
              <a:t>En onthoud het allerbelangrijkste: dat de bewoner door de apathie zelf niet goed in actie kan komen. Jij bent nodig om de apathie te onderbreken!</a:t>
            </a:r>
          </a:p>
        </p:txBody>
      </p:sp>
      <p:sp>
        <p:nvSpPr>
          <p:cNvPr id="4" name="Tijdelijke aanduiding voor dianummer 3"/>
          <p:cNvSpPr>
            <a:spLocks noGrp="1"/>
          </p:cNvSpPr>
          <p:nvPr>
            <p:ph type="sldNum" sz="quarter" idx="5"/>
          </p:nvPr>
        </p:nvSpPr>
        <p:spPr/>
        <p:txBody>
          <a:bodyPr/>
          <a:lstStyle/>
          <a:p>
            <a:fld id="{E7BDCC0E-F2CE-429F-814C-BB51234CE3C0}" type="slidenum">
              <a:rPr lang="nl-NL" smtClean="0"/>
              <a:t>22</a:t>
            </a:fld>
            <a:endParaRPr lang="nl-NL"/>
          </a:p>
        </p:txBody>
      </p:sp>
    </p:spTree>
    <p:extLst>
      <p:ext uri="{BB962C8B-B14F-4D97-AF65-F5344CB8AC3E}">
        <p14:creationId xmlns:p14="http://schemas.microsoft.com/office/powerpoint/2010/main" val="2380300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dirty="0"/>
              <a:t>Om uit te leggen wat apathie is en hoe je kunt omgaan met apathie bij een bewoner hebben we een korte animatie ontwikkeld. [</a:t>
            </a:r>
            <a:r>
              <a:rPr lang="nl-NL" b="1" i="1" dirty="0"/>
              <a:t>klik Animatie</a:t>
            </a:r>
            <a:r>
              <a:rPr lang="nl-NL" dirty="0"/>
              <a:t>] (90 sec)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dirty="0"/>
              <a:t>Invoegen link animatie: www.ukonnetwerk.nl/tools/saba</a:t>
            </a:r>
          </a:p>
          <a:p>
            <a:pPr marL="0" indent="0">
              <a:buFont typeface="Arial" panose="020B0604020202020204" pitchFamily="34" charset="0"/>
              <a:buNone/>
            </a:pPr>
            <a:endParaRPr lang="nl-NL" dirty="0"/>
          </a:p>
        </p:txBody>
      </p:sp>
      <p:sp>
        <p:nvSpPr>
          <p:cNvPr id="4" name="Tijdelijke aanduiding voor dianummer 3"/>
          <p:cNvSpPr>
            <a:spLocks noGrp="1"/>
          </p:cNvSpPr>
          <p:nvPr>
            <p:ph type="sldNum" sz="quarter" idx="5"/>
          </p:nvPr>
        </p:nvSpPr>
        <p:spPr/>
        <p:txBody>
          <a:bodyPr/>
          <a:lstStyle/>
          <a:p>
            <a:fld id="{E738883B-0822-CA42-BF99-57531F389CD2}" type="slidenum">
              <a:rPr lang="nl-NL" smtClean="0"/>
              <a:t>3</a:t>
            </a:fld>
            <a:endParaRPr lang="nl-NL"/>
          </a:p>
        </p:txBody>
      </p:sp>
    </p:spTree>
    <p:extLst>
      <p:ext uri="{BB962C8B-B14F-4D97-AF65-F5344CB8AC3E}">
        <p14:creationId xmlns:p14="http://schemas.microsoft.com/office/powerpoint/2010/main" val="935292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Wat is apathie? Hoe kun je het herkennen? En hoe kan je iemand met apathie het beste helpen? In deze module  leggen we uit hoe apathie ontstaat, wat we weten over de gevolgen van apathie, hoe je apathie opmerkt </a:t>
            </a:r>
            <a:r>
              <a:rPr lang="nl-NL" sz="1800" b="1" kern="1200" dirty="0">
                <a:solidFill>
                  <a:srgbClr val="FF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a:t>
            </a:r>
            <a:r>
              <a:rPr lang="nl-NL" sz="1800" b="1" dirty="0">
                <a:solidFill>
                  <a:srgbClr val="FF0000"/>
                </a:solidFill>
                <a:highlight>
                  <a:srgbClr val="FFFF00"/>
                </a:highlight>
              </a:rPr>
              <a:t>klik]</a:t>
            </a:r>
            <a:r>
              <a:rPr lang="nl-NL"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onderzoekt </a:t>
            </a:r>
            <a:r>
              <a:rPr lang="nl-NL" sz="1800" b="1" kern="1200" dirty="0">
                <a:solidFill>
                  <a:srgbClr val="FF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a:t>
            </a:r>
            <a:r>
              <a:rPr lang="nl-NL" sz="1800" b="1" dirty="0">
                <a:solidFill>
                  <a:srgbClr val="FF0000"/>
                </a:solidFill>
                <a:highlight>
                  <a:srgbClr val="FFFF00"/>
                </a:highlight>
              </a:rPr>
              <a:t>klik] </a:t>
            </a:r>
            <a:r>
              <a:rPr lang="nl-NL"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 onderbreekt </a:t>
            </a:r>
            <a:r>
              <a:rPr lang="nl-NL" sz="1800" b="1" kern="1200" dirty="0">
                <a:solidFill>
                  <a:srgbClr val="FF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a:t>
            </a:r>
            <a:r>
              <a:rPr lang="nl-NL" sz="1800" b="1" dirty="0">
                <a:solidFill>
                  <a:srgbClr val="FF0000"/>
                </a:solidFill>
                <a:highlight>
                  <a:srgbClr val="FFFF00"/>
                </a:highlight>
              </a:rPr>
              <a:t>klik]</a:t>
            </a:r>
            <a:r>
              <a:rPr lang="nl-NL"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bij mensen met dementie die in een verpleeghuis wonen. </a:t>
            </a:r>
            <a:r>
              <a:rPr lang="nl-NL" sz="18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[klik]</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E7BDCC0E-F2CE-429F-814C-BB51234CE3C0}" type="slidenum">
              <a:rPr lang="nl-NL" smtClean="0"/>
              <a:t>4</a:t>
            </a:fld>
            <a:endParaRPr lang="nl-NL"/>
          </a:p>
        </p:txBody>
      </p:sp>
    </p:spTree>
    <p:extLst>
      <p:ext uri="{BB962C8B-B14F-4D97-AF65-F5344CB8AC3E}">
        <p14:creationId xmlns:p14="http://schemas.microsoft.com/office/powerpoint/2010/main" val="3035347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200" kern="1200" dirty="0">
                <a:effectLst/>
                <a:latin typeface="Calibri" panose="020F0502020204030204" pitchFamily="34" charset="0"/>
                <a:ea typeface="Times New Roman" panose="02020603050405020304" pitchFamily="18" charset="0"/>
                <a:cs typeface="Calibri" panose="020F0502020204030204" pitchFamily="34" charset="0"/>
              </a:rPr>
              <a:t>Apathie komt veel voor. De helft van alle mensen in een verpleeghuis krijgt apathie. </a:t>
            </a:r>
            <a:r>
              <a:rPr lang="nl-NL" sz="1200" b="1" kern="1200" dirty="0">
                <a:solidFill>
                  <a:srgbClr val="FF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a:t>
            </a:r>
            <a:r>
              <a:rPr lang="nl-NL" sz="1200" b="1" dirty="0">
                <a:solidFill>
                  <a:srgbClr val="FF0000"/>
                </a:solidFill>
                <a:highlight>
                  <a:srgbClr val="FFFF00"/>
                </a:highlight>
              </a:rPr>
              <a:t>klik]</a:t>
            </a:r>
            <a:r>
              <a:rPr lang="nl-NL" sz="1200" kern="1200" dirty="0">
                <a:effectLst/>
                <a:latin typeface="Calibri" panose="020F0502020204030204" pitchFamily="34" charset="0"/>
                <a:ea typeface="Times New Roman" panose="02020603050405020304" pitchFamily="18" charset="0"/>
                <a:cs typeface="Calibri" panose="020F0502020204030204" pitchFamily="34" charset="0"/>
              </a:rPr>
              <a:t>. Dit zijn mensen met dementie maar ook mensen zonder dementie. Toch wordt het bijna nooit opgemerkt. Dat is jammer, want apathie heeft veel negatieve gevolgen. </a:t>
            </a:r>
            <a:r>
              <a:rPr lang="nl-NL" sz="1200" kern="1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Bewoners van een verpleeghuis </a:t>
            </a:r>
            <a:r>
              <a:rPr lang="nl-NL" sz="1200" kern="1200" dirty="0">
                <a:effectLst/>
                <a:latin typeface="Calibri" panose="020F0502020204030204" pitchFamily="34" charset="0"/>
                <a:ea typeface="Times New Roman" panose="02020603050405020304" pitchFamily="18" charset="0"/>
                <a:cs typeface="Calibri" panose="020F0502020204030204" pitchFamily="34" charset="0"/>
              </a:rPr>
              <a:t>hebben vaak al problemen om zichzelf te verzorgen</a:t>
            </a:r>
            <a:r>
              <a:rPr lang="nl-NL" sz="1200" b="1" kern="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.[klik] </a:t>
            </a:r>
            <a:r>
              <a:rPr lang="nl-NL" sz="1200" kern="1200" dirty="0">
                <a:effectLst/>
                <a:latin typeface="Calibri" panose="020F0502020204030204" pitchFamily="34" charset="0"/>
                <a:ea typeface="Times New Roman" panose="02020603050405020304" pitchFamily="18" charset="0"/>
                <a:cs typeface="Calibri" panose="020F0502020204030204" pitchFamily="34" charset="0"/>
              </a:rPr>
              <a:t>Ook hebben ze moeite met hun </a:t>
            </a:r>
            <a:r>
              <a:rPr lang="nl-NL" sz="1200" kern="1200" dirty="0" err="1">
                <a:effectLst/>
                <a:latin typeface="Calibri" panose="020F0502020204030204" pitchFamily="34" charset="0"/>
                <a:ea typeface="Times New Roman" panose="02020603050405020304" pitchFamily="18" charset="0"/>
                <a:cs typeface="Calibri" panose="020F0502020204030204" pitchFamily="34" charset="0"/>
              </a:rPr>
              <a:t>daginvulling</a:t>
            </a:r>
            <a:r>
              <a:rPr lang="nl-NL" sz="1200" kern="1200" dirty="0">
                <a:effectLst/>
                <a:latin typeface="Calibri" panose="020F0502020204030204" pitchFamily="34" charset="0"/>
                <a:ea typeface="Times New Roman" panose="02020603050405020304" pitchFamily="18" charset="0"/>
                <a:cs typeface="Calibri" panose="020F0502020204030204" pitchFamily="34" charset="0"/>
              </a:rPr>
              <a:t>. Door de apathie wordt dit allemaal nog moeilijker. Daarnaast hebben bewoners door de apathie meer kans om te overlijden</a:t>
            </a:r>
            <a:r>
              <a:rPr lang="nl-NL" sz="1200" b="1" kern="1200" dirty="0">
                <a:effectLst/>
                <a:latin typeface="Calibri" panose="020F0502020204030204" pitchFamily="34" charset="0"/>
                <a:ea typeface="Times New Roman" panose="02020603050405020304" pitchFamily="18" charset="0"/>
                <a:cs typeface="Calibri" panose="020F0502020204030204" pitchFamily="34" charset="0"/>
              </a:rPr>
              <a:t>.</a:t>
            </a:r>
            <a:r>
              <a:rPr lang="nl-NL" sz="1200" kern="1200" dirty="0">
                <a:effectLst/>
                <a:latin typeface="Calibri" panose="020F0502020204030204" pitchFamily="34" charset="0"/>
                <a:ea typeface="Times New Roman" panose="02020603050405020304" pitchFamily="18" charset="0"/>
                <a:cs typeface="Calibri" panose="020F0502020204030204" pitchFamily="34" charset="0"/>
              </a:rPr>
              <a:t> </a:t>
            </a:r>
            <a:r>
              <a:rPr lang="nl-NL" sz="1200" b="1" kern="1200" dirty="0">
                <a:solidFill>
                  <a:srgbClr val="FF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a:t>
            </a:r>
            <a:r>
              <a:rPr lang="nl-NL" sz="1200" b="1" dirty="0">
                <a:solidFill>
                  <a:srgbClr val="FF0000"/>
                </a:solidFill>
                <a:highlight>
                  <a:srgbClr val="FFFF00"/>
                </a:highlight>
              </a:rPr>
              <a:t>klik]</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200" kern="1200" dirty="0">
                <a:effectLst/>
                <a:latin typeface="Calibri" panose="020F0502020204030204" pitchFamily="34" charset="0"/>
                <a:ea typeface="Times New Roman" panose="02020603050405020304" pitchFamily="18" charset="0"/>
                <a:cs typeface="Calibri" panose="020F0502020204030204" pitchFamily="34" charset="0"/>
              </a:rPr>
              <a:t>Voor mensen om de bewoner heen kan apathie lastig zijn. </a:t>
            </a:r>
            <a:r>
              <a:rPr lang="nl-NL" sz="1200" b="1" kern="1200" dirty="0">
                <a:solidFill>
                  <a:srgbClr val="FF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a:t>
            </a:r>
            <a:r>
              <a:rPr lang="nl-NL" sz="1200" b="1" dirty="0" err="1">
                <a:solidFill>
                  <a:srgbClr val="FF0000"/>
                </a:solidFill>
                <a:highlight>
                  <a:srgbClr val="FFFF00"/>
                </a:highlight>
              </a:rPr>
              <a:t>kli</a:t>
            </a:r>
            <a:r>
              <a:rPr lang="nl-NL" sz="1200" b="1" dirty="0">
                <a:solidFill>
                  <a:srgbClr val="FF0000"/>
                </a:solidFill>
                <a:highlight>
                  <a:srgbClr val="FFFF00"/>
                </a:highlight>
              </a:rPr>
              <a:t>] )</a:t>
            </a:r>
            <a:r>
              <a:rPr lang="nl-NL" sz="1200" kern="1200" dirty="0">
                <a:effectLst/>
                <a:latin typeface="Calibri" panose="020F0502020204030204" pitchFamily="34" charset="0"/>
                <a:ea typeface="Times New Roman" panose="02020603050405020304" pitchFamily="18" charset="0"/>
                <a:cs typeface="Calibri" panose="020F0502020204030204" pitchFamily="34" charset="0"/>
              </a:rPr>
              <a:t>Dit komt doordat de bewoner met apathie bijna nergens op reageert. Je wilt de bewoner graag een fijn moment bezorgen maar er komt weinig of geen reactie. Ook laat de bewoner weinig emotie zien. Hierdoor weet je niet of je het goed doet. Het is niet zo dat iemand met apathie dingen expres niet doet of niet laat zien.  Het zit simpelweg niet in het hoofd van de bewoner. </a:t>
            </a:r>
            <a:r>
              <a:rPr lang="nl-NL" sz="1200" b="1" kern="1200" dirty="0">
                <a:effectLst/>
                <a:latin typeface="Calibri" panose="020F0502020204030204" pitchFamily="34" charset="0"/>
                <a:ea typeface="Times New Roman" panose="02020603050405020304" pitchFamily="18" charset="0"/>
                <a:cs typeface="Calibri" panose="020F0502020204030204" pitchFamily="34" charset="0"/>
              </a:rPr>
              <a:t>[klik] </a:t>
            </a:r>
            <a:r>
              <a:rPr lang="nl-NL" sz="1200" kern="1200" dirty="0">
                <a:effectLst/>
                <a:latin typeface="Calibri" panose="020F0502020204030204" pitchFamily="34" charset="0"/>
                <a:ea typeface="Times New Roman" panose="02020603050405020304" pitchFamily="18" charset="0"/>
                <a:cs typeface="Calibri" panose="020F0502020204030204" pitchFamily="34" charset="0"/>
              </a:rPr>
              <a:t>Het is geen onwil, de bewoner </a:t>
            </a:r>
            <a:r>
              <a:rPr lang="nl-NL" sz="1200" i="1" u="sng" kern="1200" dirty="0">
                <a:effectLst/>
                <a:latin typeface="Calibri" panose="020F0502020204030204" pitchFamily="34" charset="0"/>
                <a:ea typeface="Times New Roman" panose="02020603050405020304" pitchFamily="18" charset="0"/>
                <a:cs typeface="Calibri" panose="020F0502020204030204" pitchFamily="34" charset="0"/>
              </a:rPr>
              <a:t>kan het niet</a:t>
            </a:r>
            <a:r>
              <a:rPr lang="nl-NL" sz="1200" kern="1200" dirty="0">
                <a:effectLst/>
                <a:latin typeface="Calibri" panose="020F0502020204030204" pitchFamily="34" charset="0"/>
                <a:ea typeface="Times New Roman" panose="02020603050405020304" pitchFamily="18" charset="0"/>
                <a:cs typeface="Calibri" panose="020F0502020204030204" pitchFamily="34" charset="0"/>
              </a:rPr>
              <a:t>.</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Het is dus belangrijk dat je de bewoner helpt om de apathie te onderbreken. Maar dan moet je wel eerst weten waaraan je het kunt herkennen. </a:t>
            </a:r>
            <a:endParaRPr lang="nl-NL" dirty="0"/>
          </a:p>
        </p:txBody>
      </p:sp>
      <p:sp>
        <p:nvSpPr>
          <p:cNvPr id="4" name="Tijdelijke aanduiding voor dianummer 3"/>
          <p:cNvSpPr>
            <a:spLocks noGrp="1"/>
          </p:cNvSpPr>
          <p:nvPr>
            <p:ph type="sldNum" sz="quarter" idx="5"/>
          </p:nvPr>
        </p:nvSpPr>
        <p:spPr/>
        <p:txBody>
          <a:bodyPr/>
          <a:lstStyle/>
          <a:p>
            <a:fld id="{E7BDCC0E-F2CE-429F-814C-BB51234CE3C0}" type="slidenum">
              <a:rPr lang="nl-NL" smtClean="0"/>
              <a:t>5</a:t>
            </a:fld>
            <a:endParaRPr lang="nl-NL"/>
          </a:p>
        </p:txBody>
      </p:sp>
    </p:spTree>
    <p:extLst>
      <p:ext uri="{BB962C8B-B14F-4D97-AF65-F5344CB8AC3E}">
        <p14:creationId xmlns:p14="http://schemas.microsoft.com/office/powerpoint/2010/main" val="88526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endParaRPr lang="nl-NL"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endParaRPr lang="nl-NL"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nl-NL"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Het lastige aan apathie is dat er eigenlijk maar weinig duidelijke tekenen te zien zijn. Hierdoor is apathie moeilijk te herkennen. Het is daarom belangrijk dat je goed naar de bewoner kijkt.</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200" kern="1200" dirty="0">
                <a:solidFill>
                  <a:schemeClr val="tx1"/>
                </a:solidFill>
                <a:effectLst/>
                <a:latin typeface="+mn-lt"/>
                <a:ea typeface="+mn-ea"/>
                <a:cs typeface="+mn-cs"/>
              </a:rPr>
              <a:t>Als je een of meer veranderingen merkt in het gedrag zoals vermindering van interesse in activiteiten of sociaal contact, minder initiatief nemen en spontaan gedrag of minder uiten van emoties heeft de bewoner misschien apathie.</a:t>
            </a:r>
            <a:r>
              <a:rPr lang="nl-NL" sz="1200" kern="1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nl-NL" sz="1200" kern="1200" dirty="0">
                <a:effectLst/>
                <a:latin typeface="Calibri" panose="020F0502020204030204" pitchFamily="34" charset="0"/>
                <a:ea typeface="Times New Roman" panose="02020603050405020304" pitchFamily="18" charset="0"/>
                <a:cs typeface="Calibri" panose="020F0502020204030204" pitchFamily="34" charset="0"/>
              </a:rPr>
              <a:t>Met elkaar ga je uitzoeken of de bewoner echt apathie heeft.  Het beste doe je dit met het multidisciplinaire team. Ook is het slim om een familielid te betrekken. Die weet vaak goed of het gedrag ´anders´ is of bij het karakter van de bewoner past.  </a:t>
            </a:r>
          </a:p>
          <a:p>
            <a:pPr>
              <a:lnSpc>
                <a:spcPct val="107000"/>
              </a:lnSpc>
              <a:spcAft>
                <a:spcPts val="800"/>
              </a:spcAft>
            </a:pPr>
            <a:endParaRPr lang="nl-NL" sz="1200" kern="1200" dirty="0">
              <a:effectLst/>
              <a:latin typeface="Calibri" panose="020F0502020204030204" pitchFamily="34" charset="0"/>
              <a:ea typeface="Calibri" panose="020F0502020204030204" pitchFamily="34" charset="0"/>
              <a:cs typeface="Times New Roman" panose="02020603050405020304" pitchFamily="18" charset="0"/>
            </a:endParaRPr>
          </a:p>
          <a:p>
            <a:r>
              <a:rPr lang="nl-NL" i="0" dirty="0"/>
              <a:t>Ik wil je vragen pen en papier te pakken. Neem een bewoner in gedachten waarvan je weet of denkt dat deze apathie heeft. Zorg dat je een bewoner met dementie en apathie in je gedachten hebt. Denk daarbij bijvoorbeeld aan een bewoner die blijft zitten in de huiskamer en weinig meedoet met activiteiten </a:t>
            </a:r>
          </a:p>
          <a:p>
            <a:pPr marL="0" indent="0">
              <a:buFont typeface="Arial" panose="020B0604020202020204" pitchFamily="34" charset="0"/>
              <a:buNone/>
            </a:pPr>
            <a:r>
              <a:rPr lang="nl-NL" i="0" dirty="0"/>
              <a:t>Bedenk kort welk gedrag bij apathie hoort. Wat zie je aan de bewoner, wat zegt hij/zij, wat doet de bewoner in het contact of bij activiteiten? </a:t>
            </a:r>
            <a:r>
              <a:rPr lang="nl-NL" b="1" i="0" dirty="0"/>
              <a:t>[klik] </a:t>
            </a:r>
            <a:r>
              <a:rPr lang="nl-NL" i="0" dirty="0"/>
              <a:t>Schrijf het op of ga naar de </a:t>
            </a:r>
            <a:r>
              <a:rPr lang="nl-NL" i="0" dirty="0" err="1"/>
              <a:t>mentimeter</a:t>
            </a:r>
            <a:r>
              <a:rPr lang="nl-NL" i="0" dirty="0"/>
              <a:t> en vul het in </a:t>
            </a:r>
          </a:p>
          <a:p>
            <a:pPr>
              <a:lnSpc>
                <a:spcPct val="107000"/>
              </a:lnSpc>
              <a:spcAft>
                <a:spcPts val="800"/>
              </a:spcAft>
            </a:pP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Open vraag: Hoe merk jij apathie op? </a:t>
            </a:r>
            <a:r>
              <a:rPr lang="nl-NL" sz="1200" b="1"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Mentimeter</a:t>
            </a:r>
            <a:r>
              <a:rPr lang="nl-NL" sz="12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invullen </a:t>
            </a:r>
            <a:r>
              <a:rPr lang="en-US" dirty="0"/>
              <a:t>(let op </a:t>
            </a:r>
            <a:r>
              <a:rPr lang="en-US" dirty="0" err="1"/>
              <a:t>dat</a:t>
            </a:r>
            <a:r>
              <a:rPr lang="en-US" dirty="0"/>
              <a:t> je Chrome </a:t>
            </a:r>
            <a:r>
              <a:rPr lang="en-US" dirty="0" err="1"/>
              <a:t>als</a:t>
            </a:r>
            <a:r>
              <a:rPr lang="en-US" dirty="0"/>
              <a:t> browser </a:t>
            </a:r>
            <a:r>
              <a:rPr lang="en-US" dirty="0" err="1"/>
              <a:t>gebruikt</a:t>
            </a:r>
            <a:r>
              <a:rPr lang="en-US" dirty="0"/>
              <a:t>)</a:t>
            </a:r>
          </a:p>
          <a:p>
            <a:pPr marL="0" indent="0">
              <a:buNone/>
            </a:pPr>
            <a:r>
              <a:rPr lang="en-US" dirty="0" err="1"/>
              <a:t>Mentimeter</a:t>
            </a:r>
            <a:r>
              <a:rPr lang="en-US" dirty="0"/>
              <a:t> </a:t>
            </a:r>
            <a:r>
              <a:rPr lang="en-US" dirty="0" err="1"/>
              <a:t>Dia</a:t>
            </a:r>
            <a:r>
              <a:rPr lang="en-US" dirty="0"/>
              <a:t> 2</a:t>
            </a:r>
          </a:p>
          <a:p>
            <a:pPr marL="0" indent="0">
              <a:buNone/>
            </a:pPr>
            <a:r>
              <a:rPr lang="en-US" dirty="0">
                <a:hlinkClick r:id="rId3"/>
              </a:rPr>
              <a:t>https://www.mentimeter.com/s/a02d6d8452d19f25860b5c07e6f5428d/d0f954d3c3fe/</a:t>
            </a:r>
            <a:endParaRPr lang="en-US" dirty="0"/>
          </a:p>
          <a:p>
            <a:pPr marL="0" indent="0">
              <a:buNone/>
            </a:pPr>
            <a:r>
              <a:rPr lang="en-US" dirty="0"/>
              <a:t> </a:t>
            </a:r>
          </a:p>
          <a:p>
            <a:pPr marL="0" indent="0">
              <a:buNone/>
            </a:pPr>
            <a:r>
              <a:rPr lang="en-US" dirty="0"/>
              <a:t>of  </a:t>
            </a:r>
            <a:r>
              <a:rPr lang="en-US" dirty="0" err="1"/>
              <a:t>opschrijven</a:t>
            </a:r>
            <a:r>
              <a:rPr lang="en-US" dirty="0"/>
              <a:t> </a:t>
            </a:r>
            <a:r>
              <a:rPr lang="en-US" dirty="0" err="1"/>
              <a:t>en</a:t>
            </a:r>
            <a:r>
              <a:rPr lang="en-US" dirty="0"/>
              <a:t> </a:t>
            </a:r>
            <a:r>
              <a:rPr lang="en-US" dirty="0" err="1"/>
              <a:t>samen</a:t>
            </a:r>
            <a:r>
              <a:rPr lang="en-US" dirty="0"/>
              <a:t> </a:t>
            </a:r>
            <a:r>
              <a:rPr lang="en-US" dirty="0" err="1"/>
              <a:t>bespreken</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E738883B-0822-CA42-BF99-57531F389CD2}" type="slidenum">
              <a:rPr lang="nl-NL" smtClean="0"/>
              <a:t>6</a:t>
            </a:fld>
            <a:endParaRPr lang="nl-NL"/>
          </a:p>
        </p:txBody>
      </p:sp>
    </p:spTree>
    <p:extLst>
      <p:ext uri="{BB962C8B-B14F-4D97-AF65-F5344CB8AC3E}">
        <p14:creationId xmlns:p14="http://schemas.microsoft.com/office/powerpoint/2010/main" val="109157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Waaraan kun je apathie herkennen?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b="1" kern="1200" dirty="0">
                <a:solidFill>
                  <a:schemeClr val="tx1"/>
                </a:solidFill>
                <a:effectLst/>
                <a:latin typeface="+mn-lt"/>
                <a:ea typeface="+mn-ea"/>
                <a:cs typeface="+mn-cs"/>
              </a:rPr>
              <a:t>[klik] </a:t>
            </a:r>
            <a:r>
              <a:rPr lang="nl-NL" sz="1200" kern="1200" dirty="0">
                <a:solidFill>
                  <a:schemeClr val="tx1"/>
                </a:solidFill>
                <a:effectLst/>
                <a:latin typeface="+mn-lt"/>
                <a:ea typeface="+mn-ea"/>
                <a:cs typeface="+mn-cs"/>
              </a:rPr>
              <a:t>Je merkt een verandering in het gedrag. De bewoner is anders dan normaal. </a:t>
            </a:r>
            <a:endParaRPr lang="nl-NL" sz="1200" b="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b="1" kern="1200" dirty="0">
                <a:solidFill>
                  <a:schemeClr val="tx1"/>
                </a:solidFill>
                <a:effectLst/>
                <a:latin typeface="+mn-lt"/>
                <a:ea typeface="+mn-ea"/>
                <a:cs typeface="+mn-cs"/>
              </a:rPr>
              <a:t>[klik] </a:t>
            </a:r>
            <a:r>
              <a:rPr lang="nl-NL" sz="1200" kern="1200" dirty="0">
                <a:solidFill>
                  <a:schemeClr val="tx1"/>
                </a:solidFill>
                <a:effectLst/>
                <a:latin typeface="+mn-lt"/>
                <a:ea typeface="+mn-ea"/>
                <a:cs typeface="+mn-cs"/>
              </a:rPr>
              <a:t>Uit zichzelf doet de bewoner weinig meer.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b="1" kern="1200" dirty="0">
                <a:solidFill>
                  <a:schemeClr val="tx1"/>
                </a:solidFill>
                <a:effectLst/>
                <a:latin typeface="+mn-lt"/>
                <a:ea typeface="+mn-ea"/>
                <a:cs typeface="+mn-cs"/>
              </a:rPr>
              <a:t>[klik] </a:t>
            </a:r>
            <a:r>
              <a:rPr lang="nl-NL" sz="1200" kern="1200" dirty="0">
                <a:solidFill>
                  <a:schemeClr val="tx1"/>
                </a:solidFill>
                <a:effectLst/>
                <a:latin typeface="+mn-lt"/>
                <a:ea typeface="+mn-ea"/>
                <a:cs typeface="+mn-cs"/>
              </a:rPr>
              <a:t>Hij maakt weinig of geen contact en reageert minder.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b="1" kern="1200" dirty="0">
                <a:solidFill>
                  <a:schemeClr val="tx1"/>
                </a:solidFill>
                <a:effectLst/>
                <a:latin typeface="+mn-lt"/>
                <a:ea typeface="+mn-ea"/>
                <a:cs typeface="+mn-cs"/>
              </a:rPr>
              <a:t>[klik] </a:t>
            </a:r>
            <a:r>
              <a:rPr lang="nl-NL" sz="1200" kern="1200" dirty="0">
                <a:solidFill>
                  <a:schemeClr val="tx1"/>
                </a:solidFill>
                <a:effectLst/>
                <a:latin typeface="+mn-lt"/>
                <a:ea typeface="+mn-ea"/>
                <a:cs typeface="+mn-cs"/>
              </a:rPr>
              <a:t>De bewoner heeft minder interesse en is moeilijk in beweging te krijgen. Het lijkt wel of hij nergens zin in heeft.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b="1" kern="1200" dirty="0">
                <a:solidFill>
                  <a:schemeClr val="tx1"/>
                </a:solidFill>
                <a:effectLst/>
                <a:latin typeface="+mn-lt"/>
                <a:ea typeface="+mn-ea"/>
                <a:cs typeface="+mn-cs"/>
              </a:rPr>
              <a:t>[klik] </a:t>
            </a:r>
            <a:r>
              <a:rPr lang="nl-NL" sz="1200" kern="1200" dirty="0">
                <a:solidFill>
                  <a:schemeClr val="tx1"/>
                </a:solidFill>
                <a:effectLst/>
                <a:latin typeface="+mn-lt"/>
                <a:ea typeface="+mn-ea"/>
                <a:cs typeface="+mn-cs"/>
              </a:rPr>
              <a:t>Hij zit maar voor zich uit te kijken in de stoel en neemt minder of korter deel aan activiteiten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b="1" kern="1200" dirty="0">
                <a:solidFill>
                  <a:schemeClr val="tx1"/>
                </a:solidFill>
                <a:effectLst/>
                <a:latin typeface="+mn-lt"/>
                <a:ea typeface="+mn-ea"/>
                <a:cs typeface="+mn-cs"/>
              </a:rPr>
              <a:t>[klik] </a:t>
            </a:r>
            <a:r>
              <a:rPr lang="nl-NL" sz="1200" kern="1200" dirty="0">
                <a:solidFill>
                  <a:schemeClr val="tx1"/>
                </a:solidFill>
                <a:effectLst/>
                <a:latin typeface="+mn-lt"/>
                <a:ea typeface="+mn-ea"/>
                <a:cs typeface="+mn-cs"/>
              </a:rPr>
              <a:t>Er verandert ook iets in het gevoel van de bewoner. De bewoner toont minder emoties.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b="1" kern="1200" dirty="0">
                <a:solidFill>
                  <a:schemeClr val="tx1"/>
                </a:solidFill>
                <a:effectLst/>
                <a:latin typeface="+mn-lt"/>
                <a:ea typeface="+mn-ea"/>
                <a:cs typeface="+mn-cs"/>
              </a:rPr>
              <a:t>[klik] </a:t>
            </a:r>
            <a:r>
              <a:rPr lang="nl-NL" sz="1200" kern="1200" dirty="0">
                <a:solidFill>
                  <a:schemeClr val="tx1"/>
                </a:solidFill>
                <a:effectLst/>
                <a:latin typeface="+mn-lt"/>
                <a:ea typeface="+mn-ea"/>
                <a:cs typeface="+mn-cs"/>
              </a:rPr>
              <a:t>Aan de bewoner zie je niet, of minder goed, dat hij blij, boos, bang of verdrietig is</a:t>
            </a:r>
          </a:p>
        </p:txBody>
      </p:sp>
      <p:sp>
        <p:nvSpPr>
          <p:cNvPr id="4" name="Tijdelijke aanduiding voor dianummer 3"/>
          <p:cNvSpPr>
            <a:spLocks noGrp="1"/>
          </p:cNvSpPr>
          <p:nvPr>
            <p:ph type="sldNum" sz="quarter" idx="5"/>
          </p:nvPr>
        </p:nvSpPr>
        <p:spPr/>
        <p:txBody>
          <a:bodyPr/>
          <a:lstStyle/>
          <a:p>
            <a:fld id="{E738883B-0822-CA42-BF99-57531F389CD2}" type="slidenum">
              <a:rPr lang="nl-NL" smtClean="0"/>
              <a:t>7</a:t>
            </a:fld>
            <a:endParaRPr lang="nl-NL"/>
          </a:p>
        </p:txBody>
      </p:sp>
    </p:spTree>
    <p:extLst>
      <p:ext uri="{BB962C8B-B14F-4D97-AF65-F5344CB8AC3E}">
        <p14:creationId xmlns:p14="http://schemas.microsoft.com/office/powerpoint/2010/main" val="433836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a:xfrm>
            <a:off x="687788" y="4456209"/>
            <a:ext cx="5486400" cy="4512862"/>
          </a:xfrm>
        </p:spPr>
        <p:txBody>
          <a:bodyPr/>
          <a:lstStyle/>
          <a:p>
            <a:pPr>
              <a:lnSpc>
                <a:spcPct val="107000"/>
              </a:lnSpc>
              <a:spcAft>
                <a:spcPts val="800"/>
              </a:spcAft>
            </a:pPr>
            <a:r>
              <a:rPr lang="nl-NL"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Hoe ontstaat apathie?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nl-NL" sz="1800" kern="1200" dirty="0">
                <a:effectLst/>
                <a:latin typeface="Calibri" panose="020F0502020204030204" pitchFamily="34" charset="0"/>
                <a:ea typeface="Times New Roman" panose="02020603050405020304" pitchFamily="18" charset="0"/>
                <a:cs typeface="Calibri" panose="020F0502020204030204" pitchFamily="34" charset="0"/>
              </a:rPr>
              <a:t>Apathie kan ontstaan door schade aan de hersenen. </a:t>
            </a:r>
            <a:r>
              <a:rPr lang="nl-NL" sz="1800" b="1" kern="1200" dirty="0">
                <a:solidFill>
                  <a:schemeClr val="tx1"/>
                </a:solidFill>
                <a:effectLst/>
                <a:latin typeface="+mn-lt"/>
                <a:ea typeface="+mn-ea"/>
                <a:cs typeface="+mn-cs"/>
              </a:rPr>
              <a:t>[klik] </a:t>
            </a:r>
            <a:r>
              <a:rPr lang="nl-NL" sz="1800" kern="1200" dirty="0">
                <a:effectLst/>
                <a:latin typeface="Calibri" panose="020F0502020204030204" pitchFamily="34" charset="0"/>
                <a:ea typeface="Times New Roman" panose="02020603050405020304" pitchFamily="18" charset="0"/>
                <a:cs typeface="Calibri" panose="020F0502020204030204" pitchFamily="34" charset="0"/>
              </a:rPr>
              <a:t>Door dementie, bijvoorbeeld de ziekte van Alzheimer, beschadigen de hersenen steeds verder. Door deze beschadigingen werken sommige hersenfuncties niet meer goed. Hersenfuncties zijn bijvoorbeeld het geheugen of taal. Maar hersenfuncties zijn ook; jezelf kunnen motiveren en initiatief nemen. Als deze hersenfuncties beschadigd zijn kan iemand apathie krijgen.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l-NL" sz="1800" kern="1200" dirty="0">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nl-NL" sz="1800" kern="1200" dirty="0">
                <a:effectLst/>
                <a:latin typeface="Calibri" panose="020F0502020204030204" pitchFamily="34" charset="0"/>
                <a:ea typeface="Times New Roman" panose="02020603050405020304" pitchFamily="18" charset="0"/>
                <a:cs typeface="Calibri" panose="020F0502020204030204" pitchFamily="34" charset="0"/>
              </a:rPr>
              <a:t>De apathie zelf heeft ook invloed op de hersenen.</a:t>
            </a:r>
            <a:r>
              <a:rPr lang="nl-NL" sz="1800" b="1" kern="1200" dirty="0">
                <a:solidFill>
                  <a:schemeClr val="tx1"/>
                </a:solidFill>
                <a:effectLst/>
                <a:latin typeface="+mn-lt"/>
                <a:ea typeface="+mn-ea"/>
                <a:cs typeface="+mn-cs"/>
              </a:rPr>
              <a:t> [klik]</a:t>
            </a:r>
            <a:r>
              <a:rPr lang="nl-NL" sz="1800" kern="1200" dirty="0">
                <a:effectLst/>
                <a:latin typeface="Calibri" panose="020F0502020204030204" pitchFamily="34" charset="0"/>
                <a:ea typeface="Times New Roman" panose="02020603050405020304" pitchFamily="18" charset="0"/>
                <a:cs typeface="Calibri" panose="020F0502020204030204" pitchFamily="34" charset="0"/>
              </a:rPr>
              <a:t> Het zorgt ervoor dat de hersenen minder goed werken. Hierdoor gaat iemand ‘sneller achteruit’. </a:t>
            </a:r>
            <a:r>
              <a:rPr lang="nl-NL" sz="1800" b="1" kern="1200" dirty="0">
                <a:solidFill>
                  <a:schemeClr val="tx1"/>
                </a:solidFill>
                <a:effectLst/>
                <a:latin typeface="+mn-lt"/>
                <a:ea typeface="+mn-ea"/>
                <a:cs typeface="+mn-cs"/>
              </a:rPr>
              <a:t>[klik] </a:t>
            </a:r>
            <a:r>
              <a:rPr lang="nl-NL" sz="1800" kern="1200" dirty="0">
                <a:effectLst/>
                <a:latin typeface="Calibri" panose="020F0502020204030204" pitchFamily="34" charset="0"/>
                <a:ea typeface="Times New Roman" panose="02020603050405020304" pitchFamily="18" charset="0"/>
                <a:cs typeface="Calibri" panose="020F0502020204030204" pitchFamily="34" charset="0"/>
              </a:rPr>
              <a:t>Dit wordt ook wel cognitieve achteruitgang genoemd. Zo kan er een neerwaartse spiraal ontstaan; door schade aan de hersenen ontstaat apathie en door de apathie gaan de hersenfuncties nog sneller achteruit.</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BDCC0E-F2CE-429F-814C-BB51234CE3C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916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598488" y="1143000"/>
            <a:ext cx="5486400" cy="3086100"/>
          </a:xfrm>
        </p:spPr>
      </p:sp>
      <p:sp>
        <p:nvSpPr>
          <p:cNvPr id="3" name="Tijdelijke aanduiding voor notities 2"/>
          <p:cNvSpPr>
            <a:spLocks noGrp="1"/>
          </p:cNvSpPr>
          <p:nvPr>
            <p:ph type="body" idx="1"/>
          </p:nvPr>
        </p:nvSpPr>
        <p:spPr>
          <a:xfrm>
            <a:off x="351997" y="4544867"/>
            <a:ext cx="5979381" cy="4353836"/>
          </a:xfrm>
        </p:spPr>
        <p:txBody>
          <a:bodyPr/>
          <a:lstStyle/>
          <a:p>
            <a:r>
              <a:rPr lang="nl-NL" sz="1200" kern="1200" dirty="0">
                <a:solidFill>
                  <a:schemeClr val="tx1"/>
                </a:solidFill>
                <a:effectLst/>
                <a:latin typeface="+mn-lt"/>
                <a:ea typeface="+mn-ea"/>
                <a:cs typeface="+mn-cs"/>
              </a:rPr>
              <a:t>Samen met de arts en psycholoog onderzoek je het gedrag van de bewoner met dementie.  Je kijkt naar verschillende dingen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b="1" kern="1200" dirty="0">
                <a:solidFill>
                  <a:schemeClr val="tx1"/>
                </a:solidFill>
                <a:effectLst/>
                <a:latin typeface="+mn-lt"/>
                <a:ea typeface="+mn-ea"/>
                <a:cs typeface="+mn-cs"/>
              </a:rPr>
              <a:t>[klik] </a:t>
            </a:r>
            <a:r>
              <a:rPr lang="nl-NL" sz="1200" kern="1200" dirty="0">
                <a:solidFill>
                  <a:schemeClr val="tx1"/>
                </a:solidFill>
                <a:effectLst/>
                <a:latin typeface="+mn-lt"/>
                <a:ea typeface="+mn-ea"/>
                <a:cs typeface="+mn-cs"/>
              </a:rPr>
              <a:t>Toont de bewoner minder initiatief dan normaal? Onderneemt de bewoner spontaan minder actie om hobby’s, klusjes, zelfzorg, of sociale activiteiten te doen? Maakt meneer bijvoorbeeld geen praatje meer aan tafel? Kamde mevrouw elke dag zelf de haren maar nu niet meer?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b="1" kern="1200" dirty="0">
                <a:solidFill>
                  <a:schemeClr val="tx1"/>
                </a:solidFill>
                <a:effectLst/>
                <a:latin typeface="+mn-lt"/>
                <a:ea typeface="+mn-ea"/>
                <a:cs typeface="+mn-cs"/>
              </a:rPr>
              <a:t>[klik] </a:t>
            </a:r>
            <a:r>
              <a:rPr lang="nl-NL" sz="1200" kern="1200" dirty="0">
                <a:solidFill>
                  <a:schemeClr val="tx1"/>
                </a:solidFill>
                <a:effectLst/>
                <a:latin typeface="+mn-lt"/>
                <a:ea typeface="+mn-ea"/>
                <a:cs typeface="+mn-cs"/>
              </a:rPr>
              <a:t>Is er sprake van interesseverlies? Is de bewoner minder enthousiast of minder geïnteresseerd  in de omgeving dan anders? Of in activiteiten die anderen voorstellen? Of in familie en vrienden? Merk je dat de bewoner ook minder betrokken is bij activiteiten of eerder stopt, zelfs als je hem stimuleert?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b="1" kern="1200" dirty="0">
                <a:solidFill>
                  <a:schemeClr val="tx1"/>
                </a:solidFill>
                <a:effectLst/>
                <a:latin typeface="+mn-lt"/>
                <a:ea typeface="+mn-ea"/>
                <a:cs typeface="+mn-cs"/>
              </a:rPr>
              <a:t>[klik] </a:t>
            </a:r>
            <a:r>
              <a:rPr lang="nl-NL" sz="1200" kern="1200" dirty="0">
                <a:solidFill>
                  <a:schemeClr val="tx1"/>
                </a:solidFill>
                <a:effectLst/>
                <a:latin typeface="+mn-lt"/>
                <a:ea typeface="+mn-ea"/>
                <a:cs typeface="+mn-cs"/>
              </a:rPr>
              <a:t>Laat de bewoner uit zichzelf minder emoties zien zoals verdriet, blijheid of boosheid of reageert de bewoner ‘vlakker’ dan voorheen als er iets gebeurt? Ook dit is goed om uit te zoeken.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b="1" kern="1200" dirty="0">
                <a:solidFill>
                  <a:schemeClr val="tx1"/>
                </a:solidFill>
                <a:effectLst/>
                <a:latin typeface="+mn-lt"/>
                <a:ea typeface="+mn-ea"/>
                <a:cs typeface="+mn-cs"/>
              </a:rPr>
              <a:t>[klik] </a:t>
            </a:r>
            <a:r>
              <a:rPr lang="nl-NL" sz="1200" kern="1200" dirty="0">
                <a:solidFill>
                  <a:schemeClr val="tx1"/>
                </a:solidFill>
                <a:effectLst/>
                <a:latin typeface="+mn-lt"/>
                <a:ea typeface="+mn-ea"/>
                <a:cs typeface="+mn-cs"/>
              </a:rPr>
              <a:t>Samen kijken jullie of het gedrag anders is dan normaal voor deze bewoner. Is het andere gedrag er het grootste deel van de dag?</a:t>
            </a:r>
            <a:r>
              <a:rPr lang="nl-NL" sz="1200" b="1" kern="1200" dirty="0">
                <a:solidFill>
                  <a:schemeClr val="tx1"/>
                </a:solidFill>
                <a:effectLst/>
                <a:latin typeface="+mn-lt"/>
                <a:ea typeface="+mn-ea"/>
                <a:cs typeface="+mn-cs"/>
              </a:rPr>
              <a:t> [klik] </a:t>
            </a:r>
            <a:r>
              <a:rPr lang="nl-NL" sz="1200" kern="1200" dirty="0">
                <a:solidFill>
                  <a:schemeClr val="tx1"/>
                </a:solidFill>
                <a:effectLst/>
                <a:latin typeface="+mn-lt"/>
                <a:ea typeface="+mn-ea"/>
                <a:cs typeface="+mn-cs"/>
              </a:rPr>
              <a:t> En is deze verandering er al vier weken of langer? </a:t>
            </a:r>
            <a:r>
              <a:rPr lang="nl-NL" sz="1200" b="1" kern="1200" dirty="0">
                <a:solidFill>
                  <a:schemeClr val="tx1"/>
                </a:solidFill>
                <a:effectLst/>
                <a:latin typeface="+mn-lt"/>
                <a:ea typeface="+mn-ea"/>
                <a:cs typeface="+mn-cs"/>
              </a:rPr>
              <a:t>[klik] </a:t>
            </a:r>
            <a:r>
              <a:rPr lang="nl-NL" sz="1200" kern="1200" dirty="0">
                <a:solidFill>
                  <a:schemeClr val="tx1"/>
                </a:solidFill>
                <a:effectLst/>
                <a:latin typeface="+mn-lt"/>
                <a:ea typeface="+mn-ea"/>
                <a:cs typeface="+mn-cs"/>
              </a:rPr>
              <a:t>Dan heeft de bewoner misschien apathie.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b="1" kern="1200" dirty="0">
                <a:solidFill>
                  <a:schemeClr val="tx1"/>
                </a:solidFill>
                <a:effectLst/>
                <a:latin typeface="+mn-lt"/>
                <a:ea typeface="+mn-ea"/>
                <a:cs typeface="+mn-cs"/>
              </a:rPr>
              <a:t>[klik] </a:t>
            </a:r>
            <a:r>
              <a:rPr lang="nl-NL" sz="1200" kern="1200" dirty="0">
                <a:solidFill>
                  <a:schemeClr val="tx1"/>
                </a:solidFill>
                <a:effectLst/>
                <a:latin typeface="+mn-lt"/>
                <a:ea typeface="+mn-ea"/>
                <a:cs typeface="+mn-cs"/>
              </a:rPr>
              <a:t>Het is belangrijk om te weten of de bewoner zelf last heeft van de apathie. Zorgt de apathie voor een belangrijke beperking op persoonlijk , sociaal of ander vlak?</a:t>
            </a:r>
            <a:r>
              <a:rPr lang="nl-NL" sz="1200" b="1" kern="1200" dirty="0">
                <a:solidFill>
                  <a:schemeClr val="tx1"/>
                </a:solidFill>
                <a:effectLst/>
                <a:latin typeface="+mn-lt"/>
                <a:ea typeface="+mn-ea"/>
                <a:cs typeface="+mn-cs"/>
              </a:rPr>
              <a:t> [klik]</a:t>
            </a:r>
            <a:r>
              <a:rPr lang="nl-NL" sz="1200" kern="1200" dirty="0">
                <a:solidFill>
                  <a:schemeClr val="tx1"/>
                </a:solidFill>
                <a:effectLst/>
                <a:latin typeface="+mn-lt"/>
                <a:ea typeface="+mn-ea"/>
                <a:cs typeface="+mn-cs"/>
              </a:rPr>
              <a:t> Wat is jouw indruk ? Heeft de apathie effect op welbevinden van de bewoner? Zegt de bewoner er zelf iets over? Ook dat onderzoek en bespreek je met elkaar.</a:t>
            </a: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Soms is er een oorzaak voor de apathie zoals een ziekte,  of een depressie of een lichamelijke beperking. Dan moet deze oorzaak ook behandeld worden.  Of de oorzaak van de apathie nou wel of niet bekend is, het is altijd belangrijk om de  apathie te onderbreken. De bewoner heeft jou hiervoor nodig.</a:t>
            </a:r>
          </a:p>
          <a:p>
            <a:pPr>
              <a:lnSpc>
                <a:spcPct val="107000"/>
              </a:lnSpc>
              <a:spcAft>
                <a:spcPts val="800"/>
              </a:spcAft>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Aanvullende info zie:  </a:t>
            </a:r>
            <a:r>
              <a:rPr lang="nl-NL" sz="1800" dirty="0">
                <a:latin typeface="Source Sans Pro" panose="020B0503030403020204" pitchFamily="34" charset="0"/>
                <a:ea typeface="Source Sans Pro" panose="020B0503030403020204" pitchFamily="34" charset="0"/>
              </a:rPr>
              <a:t>Diagnostische criteria Miller et al., 2021</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E7BDCC0E-F2CE-429F-814C-BB51234CE3C0}" type="slidenum">
              <a:rPr lang="nl-NL" smtClean="0"/>
              <a:t>9</a:t>
            </a:fld>
            <a:endParaRPr lang="nl-NL"/>
          </a:p>
        </p:txBody>
      </p:sp>
    </p:spTree>
    <p:extLst>
      <p:ext uri="{BB962C8B-B14F-4D97-AF65-F5344CB8AC3E}">
        <p14:creationId xmlns:p14="http://schemas.microsoft.com/office/powerpoint/2010/main" val="26195134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sv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ekst zonder opsomm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accent2"/>
                </a:solidFill>
              </a:defRPr>
            </a:lvl1pPr>
          </a:lstStyle>
          <a:p>
            <a:r>
              <a:rPr lang="nl-NL"/>
              <a:t>Klik om stijl te bewerken</a:t>
            </a:r>
            <a:endParaRPr lang="nl-NL" dirty="0"/>
          </a:p>
        </p:txBody>
      </p:sp>
      <p:sp>
        <p:nvSpPr>
          <p:cNvPr id="3" name="Tijdelijke aanduiding voor inhoud 2"/>
          <p:cNvSpPr>
            <a:spLocks noGrp="1"/>
          </p:cNvSpPr>
          <p:nvPr>
            <p:ph idx="1"/>
          </p:nvPr>
        </p:nvSpPr>
        <p:spPr/>
        <p:txBody>
          <a:bodyPr/>
          <a:lstStyle>
            <a:lvl1pPr>
              <a:buClr>
                <a:schemeClr val="accent1"/>
              </a:buClr>
              <a:defRPr/>
            </a:lvl1pPr>
            <a:lvl2pPr marL="685800" indent="-228600">
              <a:buClr>
                <a:schemeClr val="accent1"/>
              </a:buClr>
              <a:buFont typeface="Systeemlettertype"/>
              <a:buChar char="–"/>
              <a:defRPr/>
            </a:lvl2pPr>
            <a:lvl3pPr marL="1143000" indent="-228600">
              <a:buClr>
                <a:schemeClr val="accent1"/>
              </a:buClr>
              <a:buFont typeface="Arial" panose="020B0604020202020204" pitchFamily="34" charset="0"/>
              <a:buChar char="•"/>
              <a:defRPr/>
            </a:lvl3pPr>
            <a:lvl4pPr marL="1600200" indent="-228600">
              <a:buClr>
                <a:schemeClr val="accent1"/>
              </a:buClr>
              <a:buFont typeface="Systeemlettertype"/>
              <a:buChar char="–"/>
              <a:defRPr/>
            </a:lvl4pPr>
            <a:lvl5pPr marL="2057400" indent="-228600">
              <a:buClr>
                <a:schemeClr val="accent1"/>
              </a:buClr>
              <a:buFont typeface="Systeemlettertype"/>
              <a:buChar char="»"/>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p>
            <a:fld id="{D50E7C93-60E8-8648-8DE9-FA3C271682D0}" type="datetimeFigureOut">
              <a:rPr lang="nl-NL" smtClean="0"/>
              <a:t>19-4-2022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DD1B430-5217-004E-9578-39CC94448185}" type="slidenum">
              <a:rPr lang="nl-NL" smtClean="0"/>
              <a:t>‹nr.›</a:t>
            </a:fld>
            <a:endParaRPr lang="nl-NL"/>
          </a:p>
        </p:txBody>
      </p:sp>
      <p:cxnSp>
        <p:nvCxnSpPr>
          <p:cNvPr id="8" name="Rechte verbindingslijn 7">
            <a:extLst>
              <a:ext uri="{FF2B5EF4-FFF2-40B4-BE49-F238E27FC236}">
                <a16:creationId xmlns:a16="http://schemas.microsoft.com/office/drawing/2014/main" id="{DEC08AA8-F236-6F41-BD3F-5E456AB742AF}"/>
              </a:ext>
            </a:extLst>
          </p:cNvPr>
          <p:cNvCxnSpPr>
            <a:cxnSpLocks/>
          </p:cNvCxnSpPr>
          <p:nvPr userDrawn="1"/>
        </p:nvCxnSpPr>
        <p:spPr>
          <a:xfrm>
            <a:off x="838200" y="6302827"/>
            <a:ext cx="105156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4D6CC6A0-ADF7-2144-8A97-B2225BFE458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31878" y="6414782"/>
            <a:ext cx="1221922" cy="246734"/>
          </a:xfrm>
          <a:prstGeom prst="rect">
            <a:avLst/>
          </a:prstGeom>
        </p:spPr>
      </p:pic>
    </p:spTree>
    <p:extLst>
      <p:ext uri="{BB962C8B-B14F-4D97-AF65-F5344CB8AC3E}">
        <p14:creationId xmlns:p14="http://schemas.microsoft.com/office/powerpoint/2010/main" val="2714130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967318" y="1978026"/>
            <a:ext cx="5175249" cy="4138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345767" y="1978026"/>
            <a:ext cx="5177367" cy="4138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nl-NL" dirty="0"/>
          </a:p>
        </p:txBody>
      </p:sp>
      <p:sp>
        <p:nvSpPr>
          <p:cNvPr id="6" name="Rectangle 5"/>
          <p:cNvSpPr>
            <a:spLocks noGrp="1" noChangeArrowheads="1"/>
          </p:cNvSpPr>
          <p:nvPr>
            <p:ph type="ftr" sz="quarter" idx="11"/>
          </p:nvPr>
        </p:nvSpPr>
        <p:spPr>
          <a:ln/>
        </p:spPr>
        <p:txBody>
          <a:bodyPr/>
          <a:lstStyle>
            <a:lvl1pPr>
              <a:defRPr/>
            </a:lvl1pPr>
          </a:lstStyle>
          <a:p>
            <a:pPr>
              <a:defRPr/>
            </a:pPr>
            <a:endParaRPr lang="nl-NL" dirty="0"/>
          </a:p>
        </p:txBody>
      </p:sp>
      <p:sp>
        <p:nvSpPr>
          <p:cNvPr id="7" name="Rectangle 6"/>
          <p:cNvSpPr>
            <a:spLocks noGrp="1" noChangeArrowheads="1"/>
          </p:cNvSpPr>
          <p:nvPr>
            <p:ph type="sldNum" sz="quarter" idx="12"/>
          </p:nvPr>
        </p:nvSpPr>
        <p:spPr>
          <a:ln/>
        </p:spPr>
        <p:txBody>
          <a:bodyPr/>
          <a:lstStyle>
            <a:lvl1pPr>
              <a:defRPr/>
            </a:lvl1pPr>
          </a:lstStyle>
          <a:p>
            <a:pPr>
              <a:defRPr/>
            </a:pPr>
            <a:fld id="{4DA103D3-05CC-423E-AEEF-93FAFCCE675A}" type="slidenum">
              <a:rPr lang="nl-NL"/>
              <a:pPr>
                <a:defRPr/>
              </a:pPr>
              <a:t>‹nr.›</a:t>
            </a:fld>
            <a:endParaRPr lang="nl-NL" dirty="0"/>
          </a:p>
        </p:txBody>
      </p:sp>
    </p:spTree>
    <p:extLst>
      <p:ext uri="{BB962C8B-B14F-4D97-AF65-F5344CB8AC3E}">
        <p14:creationId xmlns:p14="http://schemas.microsoft.com/office/powerpoint/2010/main" val="1018077728"/>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eelddia met titel">
    <p:spTree>
      <p:nvGrpSpPr>
        <p:cNvPr id="1" name=""/>
        <p:cNvGrpSpPr/>
        <p:nvPr/>
      </p:nvGrpSpPr>
      <p:grpSpPr>
        <a:xfrm>
          <a:off x="0" y="0"/>
          <a:ext cx="0" cy="0"/>
          <a:chOff x="0" y="0"/>
          <a:chExt cx="0" cy="0"/>
        </a:xfrm>
      </p:grpSpPr>
      <p:sp>
        <p:nvSpPr>
          <p:cNvPr id="2" name="Titel 1"/>
          <p:cNvSpPr>
            <a:spLocks noGrp="1"/>
          </p:cNvSpPr>
          <p:nvPr>
            <p:ph type="title"/>
          </p:nvPr>
        </p:nvSpPr>
        <p:spPr>
          <a:xfrm>
            <a:off x="696000" y="1004344"/>
            <a:ext cx="10800000" cy="533400"/>
          </a:xfrm>
        </p:spPr>
        <p:txBody>
          <a:bodyPr/>
          <a:lstStyle/>
          <a:p>
            <a:r>
              <a:rPr lang="nl-NL"/>
              <a:t>Klik om de stijl te bewerken</a:t>
            </a:r>
            <a:endParaRPr lang="nl-NL" dirty="0"/>
          </a:p>
        </p:txBody>
      </p:sp>
      <p:sp>
        <p:nvSpPr>
          <p:cNvPr id="5" name="Tijdelijke aanduiding voor datum 4"/>
          <p:cNvSpPr>
            <a:spLocks noGrp="1"/>
          </p:cNvSpPr>
          <p:nvPr>
            <p:ph type="dt" sz="half" idx="10"/>
          </p:nvPr>
        </p:nvSpPr>
        <p:spPr/>
        <p:txBody>
          <a:bodyPr/>
          <a:lstStyle/>
          <a:p>
            <a:r>
              <a:rPr lang="nl-NL" dirty="0"/>
              <a:t>&lt;datum&gt;</a:t>
            </a:r>
          </a:p>
        </p:txBody>
      </p:sp>
      <p:sp>
        <p:nvSpPr>
          <p:cNvPr id="6" name="Tijdelijke aanduiding voor voettekst 5"/>
          <p:cNvSpPr>
            <a:spLocks noGrp="1"/>
          </p:cNvSpPr>
          <p:nvPr>
            <p:ph type="ftr" sz="quarter" idx="11"/>
          </p:nvPr>
        </p:nvSpPr>
        <p:spPr/>
        <p:txBody>
          <a:bodyPr/>
          <a:lstStyle/>
          <a:p>
            <a:r>
              <a:rPr lang="nl-NL" dirty="0"/>
              <a:t>&lt;Titel van de presentatie&gt;</a:t>
            </a:r>
          </a:p>
        </p:txBody>
      </p:sp>
      <p:sp>
        <p:nvSpPr>
          <p:cNvPr id="4" name="Tijdelijke aanduiding voor afbeelding 3"/>
          <p:cNvSpPr>
            <a:spLocks noGrp="1"/>
          </p:cNvSpPr>
          <p:nvPr>
            <p:ph type="pic" sz="quarter" idx="15"/>
          </p:nvPr>
        </p:nvSpPr>
        <p:spPr>
          <a:xfrm>
            <a:off x="695334" y="1652400"/>
            <a:ext cx="10801333" cy="4125600"/>
          </a:xfrm>
        </p:spPr>
        <p:txBody>
          <a:bodyPr/>
          <a:lstStyle>
            <a:lvl1pPr marL="0" indent="0">
              <a:buNone/>
              <a:defRPr/>
            </a:lvl1pPr>
          </a:lstStyle>
          <a:p>
            <a:r>
              <a:rPr lang="nl-NL" dirty="0"/>
              <a:t>Klik op het pictogram als u een afbeelding wilt toevoegen</a:t>
            </a:r>
          </a:p>
        </p:txBody>
      </p:sp>
      <p:sp>
        <p:nvSpPr>
          <p:cNvPr id="8" name="Tijdelijke aanduiding voor dianummer 5"/>
          <p:cNvSpPr>
            <a:spLocks noGrp="1"/>
          </p:cNvSpPr>
          <p:nvPr>
            <p:ph type="sldNum" sz="quarter" idx="4"/>
          </p:nvPr>
        </p:nvSpPr>
        <p:spPr>
          <a:xfrm>
            <a:off x="696000" y="6414409"/>
            <a:ext cx="108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dirty="0"/>
              <a:t>Pagina </a:t>
            </a:r>
            <a:fld id="{7FC9B413-936F-403B-BC98-20250EBFF374}" type="slidenum">
              <a:rPr lang="nl-NL" smtClean="0"/>
              <a:pPr/>
              <a:t>‹nr.›</a:t>
            </a:fld>
            <a:endParaRPr lang="nl-NL" dirty="0"/>
          </a:p>
        </p:txBody>
      </p:sp>
    </p:spTree>
    <p:extLst>
      <p:ext uri="{BB962C8B-B14F-4D97-AF65-F5344CB8AC3E}">
        <p14:creationId xmlns:p14="http://schemas.microsoft.com/office/powerpoint/2010/main" val="25728176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kstdia met beeld">
    <p:spTree>
      <p:nvGrpSpPr>
        <p:cNvPr id="1" name=""/>
        <p:cNvGrpSpPr/>
        <p:nvPr/>
      </p:nvGrpSpPr>
      <p:grpSpPr>
        <a:xfrm>
          <a:off x="0" y="0"/>
          <a:ext cx="0" cy="0"/>
          <a:chOff x="0" y="0"/>
          <a:chExt cx="0" cy="0"/>
        </a:xfrm>
      </p:grpSpPr>
      <p:sp>
        <p:nvSpPr>
          <p:cNvPr id="2" name="Titel 1"/>
          <p:cNvSpPr>
            <a:spLocks noGrp="1"/>
          </p:cNvSpPr>
          <p:nvPr>
            <p:ph type="title"/>
          </p:nvPr>
        </p:nvSpPr>
        <p:spPr>
          <a:xfrm>
            <a:off x="696000" y="1004344"/>
            <a:ext cx="10800000" cy="533400"/>
          </a:xfrm>
        </p:spPr>
        <p:txBody>
          <a:bodyPr/>
          <a:lstStyle/>
          <a:p>
            <a:r>
              <a:rPr lang="nl-NL"/>
              <a:t>Klik om de stijl te bewerken</a:t>
            </a:r>
            <a:endParaRPr lang="nl-NL" dirty="0"/>
          </a:p>
        </p:txBody>
      </p:sp>
      <p:sp>
        <p:nvSpPr>
          <p:cNvPr id="5" name="Tijdelijke aanduiding voor datum 4"/>
          <p:cNvSpPr>
            <a:spLocks noGrp="1"/>
          </p:cNvSpPr>
          <p:nvPr>
            <p:ph type="dt" sz="half" idx="10"/>
          </p:nvPr>
        </p:nvSpPr>
        <p:spPr/>
        <p:txBody>
          <a:bodyPr/>
          <a:lstStyle/>
          <a:p>
            <a:r>
              <a:rPr lang="nl-NL" dirty="0"/>
              <a:t>&lt;datum&gt;</a:t>
            </a:r>
          </a:p>
        </p:txBody>
      </p:sp>
      <p:sp>
        <p:nvSpPr>
          <p:cNvPr id="6" name="Tijdelijke aanduiding voor voettekst 5"/>
          <p:cNvSpPr>
            <a:spLocks noGrp="1"/>
          </p:cNvSpPr>
          <p:nvPr>
            <p:ph type="ftr" sz="quarter" idx="11"/>
          </p:nvPr>
        </p:nvSpPr>
        <p:spPr/>
        <p:txBody>
          <a:bodyPr/>
          <a:lstStyle/>
          <a:p>
            <a:r>
              <a:rPr lang="nl-NL" dirty="0"/>
              <a:t>&lt;Titel van de presentatie&gt;</a:t>
            </a:r>
          </a:p>
        </p:txBody>
      </p:sp>
      <p:sp>
        <p:nvSpPr>
          <p:cNvPr id="11" name="Tijdelijke aanduiding voor tekst 10"/>
          <p:cNvSpPr>
            <a:spLocks noGrp="1"/>
          </p:cNvSpPr>
          <p:nvPr>
            <p:ph type="body" sz="quarter" idx="14"/>
          </p:nvPr>
        </p:nvSpPr>
        <p:spPr>
          <a:xfrm>
            <a:off x="696384" y="1652400"/>
            <a:ext cx="5385600" cy="41256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afbeelding 3"/>
          <p:cNvSpPr>
            <a:spLocks noGrp="1"/>
          </p:cNvSpPr>
          <p:nvPr>
            <p:ph type="pic" sz="quarter" idx="15"/>
          </p:nvPr>
        </p:nvSpPr>
        <p:spPr>
          <a:xfrm>
            <a:off x="6196800" y="1652400"/>
            <a:ext cx="5299867" cy="4125600"/>
          </a:xfrm>
        </p:spPr>
        <p:txBody>
          <a:bodyPr/>
          <a:lstStyle>
            <a:lvl1pPr marL="0" indent="0">
              <a:buNone/>
              <a:defRPr/>
            </a:lvl1pPr>
          </a:lstStyle>
          <a:p>
            <a:r>
              <a:rPr lang="nl-NL" dirty="0"/>
              <a:t>Klik op het pictogram als u een afbeelding wilt toevoegen</a:t>
            </a:r>
          </a:p>
        </p:txBody>
      </p:sp>
      <p:sp>
        <p:nvSpPr>
          <p:cNvPr id="10" name="Tijdelijke aanduiding voor dianummer 5"/>
          <p:cNvSpPr>
            <a:spLocks noGrp="1"/>
          </p:cNvSpPr>
          <p:nvPr>
            <p:ph type="sldNum" sz="quarter" idx="4"/>
          </p:nvPr>
        </p:nvSpPr>
        <p:spPr>
          <a:xfrm>
            <a:off x="696000" y="6414409"/>
            <a:ext cx="108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dirty="0"/>
              <a:t>Pagina </a:t>
            </a:r>
            <a:fld id="{7FC9B413-936F-403B-BC98-20250EBFF374}" type="slidenum">
              <a:rPr lang="nl-NL" smtClean="0"/>
              <a:pPr/>
              <a:t>‹nr.›</a:t>
            </a:fld>
            <a:endParaRPr lang="nl-NL" dirty="0"/>
          </a:p>
        </p:txBody>
      </p:sp>
    </p:spTree>
    <p:extLst>
      <p:ext uri="{BB962C8B-B14F-4D97-AF65-F5344CB8AC3E}">
        <p14:creationId xmlns:p14="http://schemas.microsoft.com/office/powerpoint/2010/main" val="891245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eelddia">
    <p:spTree>
      <p:nvGrpSpPr>
        <p:cNvPr id="1" name=""/>
        <p:cNvGrpSpPr/>
        <p:nvPr/>
      </p:nvGrpSpPr>
      <p:grpSpPr>
        <a:xfrm>
          <a:off x="0" y="0"/>
          <a:ext cx="0" cy="0"/>
          <a:chOff x="0" y="0"/>
          <a:chExt cx="0" cy="0"/>
        </a:xfrm>
      </p:grpSpPr>
      <p:sp>
        <p:nvSpPr>
          <p:cNvPr id="4" name="Tijdelijke aanduiding voor afbeelding 3"/>
          <p:cNvSpPr>
            <a:spLocks noGrp="1"/>
          </p:cNvSpPr>
          <p:nvPr>
            <p:ph type="pic" sz="quarter" idx="15"/>
          </p:nvPr>
        </p:nvSpPr>
        <p:spPr>
          <a:xfrm>
            <a:off x="0" y="1"/>
            <a:ext cx="12192000" cy="6857999"/>
          </a:xfrm>
          <a:solidFill>
            <a:schemeClr val="bg1"/>
          </a:solidFill>
        </p:spPr>
        <p:txBody>
          <a:bodyPr/>
          <a:lstStyle>
            <a:lvl1pPr marL="0" indent="0">
              <a:buNone/>
              <a:defRPr/>
            </a:lvl1pPr>
          </a:lstStyle>
          <a:p>
            <a:r>
              <a:rPr lang="nl-NL" dirty="0"/>
              <a:t>Klik op het pictogram als u een afbeelding wilt toevoegen</a:t>
            </a:r>
          </a:p>
        </p:txBody>
      </p:sp>
      <p:grpSp>
        <p:nvGrpSpPr>
          <p:cNvPr id="25" name="Groep 24"/>
          <p:cNvGrpSpPr/>
          <p:nvPr userDrawn="1"/>
        </p:nvGrpSpPr>
        <p:grpSpPr>
          <a:xfrm>
            <a:off x="7823200" y="6264275"/>
            <a:ext cx="3236384" cy="301626"/>
            <a:chOff x="5867400" y="6264275"/>
            <a:chExt cx="2427288" cy="301626"/>
          </a:xfrm>
        </p:grpSpPr>
        <p:sp>
          <p:nvSpPr>
            <p:cNvPr id="15" name="Freeform 10"/>
            <p:cNvSpPr>
              <a:spLocks noEditPoints="1"/>
            </p:cNvSpPr>
            <p:nvPr userDrawn="1"/>
          </p:nvSpPr>
          <p:spPr bwMode="auto">
            <a:xfrm>
              <a:off x="5867400" y="6264275"/>
              <a:ext cx="258763" cy="295275"/>
            </a:xfrm>
            <a:custGeom>
              <a:avLst/>
              <a:gdLst>
                <a:gd name="T0" fmla="*/ 389 w 407"/>
                <a:gd name="T1" fmla="*/ 424 h 463"/>
                <a:gd name="T2" fmla="*/ 352 w 407"/>
                <a:gd name="T3" fmla="*/ 397 h 463"/>
                <a:gd name="T4" fmla="*/ 248 w 407"/>
                <a:gd name="T5" fmla="*/ 229 h 463"/>
                <a:gd name="T6" fmla="*/ 346 w 407"/>
                <a:gd name="T7" fmla="*/ 108 h 463"/>
                <a:gd name="T8" fmla="*/ 185 w 407"/>
                <a:gd name="T9" fmla="*/ 0 h 463"/>
                <a:gd name="T10" fmla="*/ 8 w 407"/>
                <a:gd name="T11" fmla="*/ 0 h 463"/>
                <a:gd name="T12" fmla="*/ 0 w 407"/>
                <a:gd name="T13" fmla="*/ 11 h 463"/>
                <a:gd name="T14" fmla="*/ 0 w 407"/>
                <a:gd name="T15" fmla="*/ 24 h 463"/>
                <a:gd name="T16" fmla="*/ 17 w 407"/>
                <a:gd name="T17" fmla="*/ 39 h 463"/>
                <a:gd name="T18" fmla="*/ 46 w 407"/>
                <a:gd name="T19" fmla="*/ 47 h 463"/>
                <a:gd name="T20" fmla="*/ 46 w 407"/>
                <a:gd name="T21" fmla="*/ 417 h 463"/>
                <a:gd name="T22" fmla="*/ 17 w 407"/>
                <a:gd name="T23" fmla="*/ 424 h 463"/>
                <a:gd name="T24" fmla="*/ 0 w 407"/>
                <a:gd name="T25" fmla="*/ 440 h 463"/>
                <a:gd name="T26" fmla="*/ 0 w 407"/>
                <a:gd name="T27" fmla="*/ 453 h 463"/>
                <a:gd name="T28" fmla="*/ 8 w 407"/>
                <a:gd name="T29" fmla="*/ 463 h 463"/>
                <a:gd name="T30" fmla="*/ 167 w 407"/>
                <a:gd name="T31" fmla="*/ 463 h 463"/>
                <a:gd name="T32" fmla="*/ 176 w 407"/>
                <a:gd name="T33" fmla="*/ 453 h 463"/>
                <a:gd name="T34" fmla="*/ 176 w 407"/>
                <a:gd name="T35" fmla="*/ 440 h 463"/>
                <a:gd name="T36" fmla="*/ 158 w 407"/>
                <a:gd name="T37" fmla="*/ 424 h 463"/>
                <a:gd name="T38" fmla="*/ 129 w 407"/>
                <a:gd name="T39" fmla="*/ 417 h 463"/>
                <a:gd name="T40" fmla="*/ 129 w 407"/>
                <a:gd name="T41" fmla="*/ 242 h 463"/>
                <a:gd name="T42" fmla="*/ 171 w 407"/>
                <a:gd name="T43" fmla="*/ 242 h 463"/>
                <a:gd name="T44" fmla="*/ 287 w 407"/>
                <a:gd name="T45" fmla="*/ 452 h 463"/>
                <a:gd name="T46" fmla="*/ 309 w 407"/>
                <a:gd name="T47" fmla="*/ 463 h 463"/>
                <a:gd name="T48" fmla="*/ 398 w 407"/>
                <a:gd name="T49" fmla="*/ 463 h 463"/>
                <a:gd name="T50" fmla="*/ 407 w 407"/>
                <a:gd name="T51" fmla="*/ 453 h 463"/>
                <a:gd name="T52" fmla="*/ 407 w 407"/>
                <a:gd name="T53" fmla="*/ 440 h 463"/>
                <a:gd name="T54" fmla="*/ 389 w 407"/>
                <a:gd name="T55" fmla="*/ 424 h 463"/>
                <a:gd name="T56" fmla="*/ 145 w 407"/>
                <a:gd name="T57" fmla="*/ 203 h 463"/>
                <a:gd name="T58" fmla="*/ 130 w 407"/>
                <a:gd name="T59" fmla="*/ 203 h 463"/>
                <a:gd name="T60" fmla="*/ 130 w 407"/>
                <a:gd name="T61" fmla="*/ 43 h 463"/>
                <a:gd name="T62" fmla="*/ 162 w 407"/>
                <a:gd name="T63" fmla="*/ 43 h 463"/>
                <a:gd name="T64" fmla="*/ 257 w 407"/>
                <a:gd name="T65" fmla="*/ 121 h 463"/>
                <a:gd name="T66" fmla="*/ 145 w 407"/>
                <a:gd name="T67" fmla="*/ 203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7" h="463">
                  <a:moveTo>
                    <a:pt x="389" y="424"/>
                  </a:moveTo>
                  <a:cubicBezTo>
                    <a:pt x="371" y="420"/>
                    <a:pt x="367" y="417"/>
                    <a:pt x="352" y="397"/>
                  </a:cubicBezTo>
                  <a:cubicBezTo>
                    <a:pt x="330" y="367"/>
                    <a:pt x="278" y="292"/>
                    <a:pt x="248" y="229"/>
                  </a:cubicBezTo>
                  <a:cubicBezTo>
                    <a:pt x="304" y="209"/>
                    <a:pt x="346" y="170"/>
                    <a:pt x="346" y="108"/>
                  </a:cubicBezTo>
                  <a:cubicBezTo>
                    <a:pt x="346" y="20"/>
                    <a:pt x="261" y="0"/>
                    <a:pt x="185" y="0"/>
                  </a:cubicBezTo>
                  <a:cubicBezTo>
                    <a:pt x="8" y="0"/>
                    <a:pt x="8" y="0"/>
                    <a:pt x="8" y="0"/>
                  </a:cubicBezTo>
                  <a:cubicBezTo>
                    <a:pt x="1" y="0"/>
                    <a:pt x="0" y="4"/>
                    <a:pt x="0" y="11"/>
                  </a:cubicBezTo>
                  <a:cubicBezTo>
                    <a:pt x="0" y="24"/>
                    <a:pt x="0" y="24"/>
                    <a:pt x="0" y="24"/>
                  </a:cubicBezTo>
                  <a:cubicBezTo>
                    <a:pt x="0" y="35"/>
                    <a:pt x="4" y="35"/>
                    <a:pt x="17" y="39"/>
                  </a:cubicBezTo>
                  <a:cubicBezTo>
                    <a:pt x="46" y="47"/>
                    <a:pt x="46" y="47"/>
                    <a:pt x="46" y="47"/>
                  </a:cubicBezTo>
                  <a:cubicBezTo>
                    <a:pt x="46" y="417"/>
                    <a:pt x="46" y="417"/>
                    <a:pt x="46" y="417"/>
                  </a:cubicBezTo>
                  <a:cubicBezTo>
                    <a:pt x="17" y="424"/>
                    <a:pt x="17" y="424"/>
                    <a:pt x="17" y="424"/>
                  </a:cubicBezTo>
                  <a:cubicBezTo>
                    <a:pt x="4" y="428"/>
                    <a:pt x="0" y="429"/>
                    <a:pt x="0" y="440"/>
                  </a:cubicBezTo>
                  <a:cubicBezTo>
                    <a:pt x="0" y="453"/>
                    <a:pt x="0" y="453"/>
                    <a:pt x="0" y="453"/>
                  </a:cubicBezTo>
                  <a:cubicBezTo>
                    <a:pt x="0" y="459"/>
                    <a:pt x="1" y="463"/>
                    <a:pt x="8" y="463"/>
                  </a:cubicBezTo>
                  <a:cubicBezTo>
                    <a:pt x="167" y="463"/>
                    <a:pt x="167" y="463"/>
                    <a:pt x="167" y="463"/>
                  </a:cubicBezTo>
                  <a:cubicBezTo>
                    <a:pt x="175" y="463"/>
                    <a:pt x="176" y="459"/>
                    <a:pt x="176" y="453"/>
                  </a:cubicBezTo>
                  <a:cubicBezTo>
                    <a:pt x="176" y="440"/>
                    <a:pt x="176" y="440"/>
                    <a:pt x="176" y="440"/>
                  </a:cubicBezTo>
                  <a:cubicBezTo>
                    <a:pt x="176" y="429"/>
                    <a:pt x="172" y="428"/>
                    <a:pt x="158" y="424"/>
                  </a:cubicBezTo>
                  <a:cubicBezTo>
                    <a:pt x="129" y="417"/>
                    <a:pt x="129" y="417"/>
                    <a:pt x="129" y="417"/>
                  </a:cubicBezTo>
                  <a:cubicBezTo>
                    <a:pt x="129" y="242"/>
                    <a:pt x="129" y="242"/>
                    <a:pt x="129" y="242"/>
                  </a:cubicBezTo>
                  <a:cubicBezTo>
                    <a:pt x="171" y="242"/>
                    <a:pt x="171" y="242"/>
                    <a:pt x="171" y="242"/>
                  </a:cubicBezTo>
                  <a:cubicBezTo>
                    <a:pt x="201" y="311"/>
                    <a:pt x="266" y="424"/>
                    <a:pt x="287" y="452"/>
                  </a:cubicBezTo>
                  <a:cubicBezTo>
                    <a:pt x="295" y="463"/>
                    <a:pt x="298" y="463"/>
                    <a:pt x="309" y="463"/>
                  </a:cubicBezTo>
                  <a:cubicBezTo>
                    <a:pt x="398" y="463"/>
                    <a:pt x="398" y="463"/>
                    <a:pt x="398" y="463"/>
                  </a:cubicBezTo>
                  <a:cubicBezTo>
                    <a:pt x="406" y="463"/>
                    <a:pt x="407" y="459"/>
                    <a:pt x="407" y="453"/>
                  </a:cubicBezTo>
                  <a:cubicBezTo>
                    <a:pt x="407" y="440"/>
                    <a:pt x="407" y="440"/>
                    <a:pt x="407" y="440"/>
                  </a:cubicBezTo>
                  <a:cubicBezTo>
                    <a:pt x="407" y="427"/>
                    <a:pt x="400" y="428"/>
                    <a:pt x="389" y="424"/>
                  </a:cubicBezTo>
                  <a:close/>
                  <a:moveTo>
                    <a:pt x="145" y="203"/>
                  </a:moveTo>
                  <a:cubicBezTo>
                    <a:pt x="130" y="203"/>
                    <a:pt x="130" y="203"/>
                    <a:pt x="130" y="203"/>
                  </a:cubicBezTo>
                  <a:cubicBezTo>
                    <a:pt x="130" y="43"/>
                    <a:pt x="130" y="43"/>
                    <a:pt x="130" y="43"/>
                  </a:cubicBezTo>
                  <a:cubicBezTo>
                    <a:pt x="162" y="43"/>
                    <a:pt x="162" y="43"/>
                    <a:pt x="162" y="43"/>
                  </a:cubicBezTo>
                  <a:cubicBezTo>
                    <a:pt x="222" y="43"/>
                    <a:pt x="257" y="66"/>
                    <a:pt x="257" y="121"/>
                  </a:cubicBezTo>
                  <a:cubicBezTo>
                    <a:pt x="257" y="189"/>
                    <a:pt x="205" y="203"/>
                    <a:pt x="145" y="203"/>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sz="1800" dirty="0"/>
            </a:p>
          </p:txBody>
        </p:sp>
        <p:sp>
          <p:nvSpPr>
            <p:cNvPr id="16" name="Freeform 11"/>
            <p:cNvSpPr>
              <a:spLocks noEditPoints="1"/>
            </p:cNvSpPr>
            <p:nvPr userDrawn="1"/>
          </p:nvSpPr>
          <p:spPr bwMode="auto">
            <a:xfrm>
              <a:off x="6350000" y="6264275"/>
              <a:ext cx="220663" cy="301625"/>
            </a:xfrm>
            <a:custGeom>
              <a:avLst/>
              <a:gdLst>
                <a:gd name="T0" fmla="*/ 331 w 348"/>
                <a:gd name="T1" fmla="*/ 428 h 473"/>
                <a:gd name="T2" fmla="*/ 299 w 348"/>
                <a:gd name="T3" fmla="*/ 418 h 473"/>
                <a:gd name="T4" fmla="*/ 299 w 348"/>
                <a:gd name="T5" fmla="*/ 16 h 473"/>
                <a:gd name="T6" fmla="*/ 284 w 348"/>
                <a:gd name="T7" fmla="*/ 0 h 473"/>
                <a:gd name="T8" fmla="*/ 186 w 348"/>
                <a:gd name="T9" fmla="*/ 0 h 473"/>
                <a:gd name="T10" fmla="*/ 178 w 348"/>
                <a:gd name="T11" fmla="*/ 11 h 473"/>
                <a:gd name="T12" fmla="*/ 178 w 348"/>
                <a:gd name="T13" fmla="*/ 19 h 473"/>
                <a:gd name="T14" fmla="*/ 196 w 348"/>
                <a:gd name="T15" fmla="*/ 36 h 473"/>
                <a:gd name="T16" fmla="*/ 227 w 348"/>
                <a:gd name="T17" fmla="*/ 45 h 473"/>
                <a:gd name="T18" fmla="*/ 227 w 348"/>
                <a:gd name="T19" fmla="*/ 158 h 473"/>
                <a:gd name="T20" fmla="*/ 153 w 348"/>
                <a:gd name="T21" fmla="*/ 133 h 473"/>
                <a:gd name="T22" fmla="*/ 0 w 348"/>
                <a:gd name="T23" fmla="*/ 313 h 473"/>
                <a:gd name="T24" fmla="*/ 123 w 348"/>
                <a:gd name="T25" fmla="*/ 473 h 473"/>
                <a:gd name="T26" fmla="*/ 227 w 348"/>
                <a:gd name="T27" fmla="*/ 420 h 473"/>
                <a:gd name="T28" fmla="*/ 227 w 348"/>
                <a:gd name="T29" fmla="*/ 447 h 473"/>
                <a:gd name="T30" fmla="*/ 242 w 348"/>
                <a:gd name="T31" fmla="*/ 463 h 473"/>
                <a:gd name="T32" fmla="*/ 340 w 348"/>
                <a:gd name="T33" fmla="*/ 463 h 473"/>
                <a:gd name="T34" fmla="*/ 348 w 348"/>
                <a:gd name="T35" fmla="*/ 453 h 473"/>
                <a:gd name="T36" fmla="*/ 348 w 348"/>
                <a:gd name="T37" fmla="*/ 444 h 473"/>
                <a:gd name="T38" fmla="*/ 331 w 348"/>
                <a:gd name="T39" fmla="*/ 428 h 473"/>
                <a:gd name="T40" fmla="*/ 227 w 348"/>
                <a:gd name="T41" fmla="*/ 379 h 473"/>
                <a:gd name="T42" fmla="*/ 153 w 348"/>
                <a:gd name="T43" fmla="*/ 418 h 473"/>
                <a:gd name="T44" fmla="*/ 77 w 348"/>
                <a:gd name="T45" fmla="*/ 299 h 473"/>
                <a:gd name="T46" fmla="*/ 158 w 348"/>
                <a:gd name="T47" fmla="*/ 179 h 473"/>
                <a:gd name="T48" fmla="*/ 227 w 348"/>
                <a:gd name="T49" fmla="*/ 299 h 473"/>
                <a:gd name="T50" fmla="*/ 227 w 348"/>
                <a:gd name="T51" fmla="*/ 379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8" h="473">
                  <a:moveTo>
                    <a:pt x="331" y="428"/>
                  </a:moveTo>
                  <a:cubicBezTo>
                    <a:pt x="299" y="418"/>
                    <a:pt x="299" y="418"/>
                    <a:pt x="299" y="418"/>
                  </a:cubicBezTo>
                  <a:cubicBezTo>
                    <a:pt x="299" y="16"/>
                    <a:pt x="299" y="16"/>
                    <a:pt x="299" y="16"/>
                  </a:cubicBezTo>
                  <a:cubicBezTo>
                    <a:pt x="299" y="6"/>
                    <a:pt x="296" y="0"/>
                    <a:pt x="284" y="0"/>
                  </a:cubicBezTo>
                  <a:cubicBezTo>
                    <a:pt x="186" y="0"/>
                    <a:pt x="186" y="0"/>
                    <a:pt x="186" y="0"/>
                  </a:cubicBezTo>
                  <a:cubicBezTo>
                    <a:pt x="179" y="0"/>
                    <a:pt x="178" y="4"/>
                    <a:pt x="178" y="11"/>
                  </a:cubicBezTo>
                  <a:cubicBezTo>
                    <a:pt x="178" y="19"/>
                    <a:pt x="178" y="19"/>
                    <a:pt x="178" y="19"/>
                  </a:cubicBezTo>
                  <a:cubicBezTo>
                    <a:pt x="178" y="31"/>
                    <a:pt x="182" y="32"/>
                    <a:pt x="196" y="36"/>
                  </a:cubicBezTo>
                  <a:cubicBezTo>
                    <a:pt x="227" y="45"/>
                    <a:pt x="227" y="45"/>
                    <a:pt x="227" y="45"/>
                  </a:cubicBezTo>
                  <a:cubicBezTo>
                    <a:pt x="227" y="158"/>
                    <a:pt x="227" y="158"/>
                    <a:pt x="227" y="158"/>
                  </a:cubicBezTo>
                  <a:cubicBezTo>
                    <a:pt x="215" y="148"/>
                    <a:pt x="190" y="133"/>
                    <a:pt x="153" y="133"/>
                  </a:cubicBezTo>
                  <a:cubicBezTo>
                    <a:pt x="81" y="133"/>
                    <a:pt x="0" y="185"/>
                    <a:pt x="0" y="313"/>
                  </a:cubicBezTo>
                  <a:cubicBezTo>
                    <a:pt x="0" y="425"/>
                    <a:pt x="62" y="473"/>
                    <a:pt x="123" y="473"/>
                  </a:cubicBezTo>
                  <a:cubicBezTo>
                    <a:pt x="162" y="473"/>
                    <a:pt x="195" y="453"/>
                    <a:pt x="227" y="420"/>
                  </a:cubicBezTo>
                  <a:cubicBezTo>
                    <a:pt x="227" y="447"/>
                    <a:pt x="227" y="447"/>
                    <a:pt x="227" y="447"/>
                  </a:cubicBezTo>
                  <a:cubicBezTo>
                    <a:pt x="227" y="457"/>
                    <a:pt x="230" y="463"/>
                    <a:pt x="242" y="463"/>
                  </a:cubicBezTo>
                  <a:cubicBezTo>
                    <a:pt x="340" y="463"/>
                    <a:pt x="340" y="463"/>
                    <a:pt x="340" y="463"/>
                  </a:cubicBezTo>
                  <a:cubicBezTo>
                    <a:pt x="347" y="463"/>
                    <a:pt x="348" y="459"/>
                    <a:pt x="348" y="453"/>
                  </a:cubicBezTo>
                  <a:cubicBezTo>
                    <a:pt x="348" y="444"/>
                    <a:pt x="348" y="444"/>
                    <a:pt x="348" y="444"/>
                  </a:cubicBezTo>
                  <a:cubicBezTo>
                    <a:pt x="348" y="432"/>
                    <a:pt x="344" y="432"/>
                    <a:pt x="331" y="428"/>
                  </a:cubicBezTo>
                  <a:close/>
                  <a:moveTo>
                    <a:pt x="227" y="379"/>
                  </a:moveTo>
                  <a:cubicBezTo>
                    <a:pt x="205" y="401"/>
                    <a:pt x="181" y="418"/>
                    <a:pt x="153" y="418"/>
                  </a:cubicBezTo>
                  <a:cubicBezTo>
                    <a:pt x="100" y="418"/>
                    <a:pt x="77" y="362"/>
                    <a:pt x="77" y="299"/>
                  </a:cubicBezTo>
                  <a:cubicBezTo>
                    <a:pt x="77" y="225"/>
                    <a:pt x="109" y="179"/>
                    <a:pt x="158" y="179"/>
                  </a:cubicBezTo>
                  <a:cubicBezTo>
                    <a:pt x="209" y="179"/>
                    <a:pt x="227" y="229"/>
                    <a:pt x="227" y="299"/>
                  </a:cubicBezTo>
                  <a:lnTo>
                    <a:pt x="227" y="379"/>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sz="1800" dirty="0"/>
            </a:p>
          </p:txBody>
        </p:sp>
        <p:sp>
          <p:nvSpPr>
            <p:cNvPr id="17" name="Freeform 12"/>
            <p:cNvSpPr>
              <a:spLocks/>
            </p:cNvSpPr>
            <p:nvPr userDrawn="1"/>
          </p:nvSpPr>
          <p:spPr bwMode="auto">
            <a:xfrm>
              <a:off x="7032625" y="6354763"/>
              <a:ext cx="234950" cy="211138"/>
            </a:xfrm>
            <a:custGeom>
              <a:avLst/>
              <a:gdLst>
                <a:gd name="T0" fmla="*/ 323 w 372"/>
                <a:gd name="T1" fmla="*/ 15 h 330"/>
                <a:gd name="T2" fmla="*/ 308 w 372"/>
                <a:gd name="T3" fmla="*/ 0 h 330"/>
                <a:gd name="T4" fmla="*/ 210 w 372"/>
                <a:gd name="T5" fmla="*/ 0 h 330"/>
                <a:gd name="T6" fmla="*/ 202 w 372"/>
                <a:gd name="T7" fmla="*/ 10 h 330"/>
                <a:gd name="T8" fmla="*/ 202 w 372"/>
                <a:gd name="T9" fmla="*/ 19 h 330"/>
                <a:gd name="T10" fmla="*/ 219 w 372"/>
                <a:gd name="T11" fmla="*/ 35 h 330"/>
                <a:gd name="T12" fmla="*/ 251 w 372"/>
                <a:gd name="T13" fmla="*/ 44 h 330"/>
                <a:gd name="T14" fmla="*/ 251 w 372"/>
                <a:gd name="T15" fmla="*/ 236 h 330"/>
                <a:gd name="T16" fmla="*/ 176 w 372"/>
                <a:gd name="T17" fmla="*/ 275 h 330"/>
                <a:gd name="T18" fmla="*/ 121 w 372"/>
                <a:gd name="T19" fmla="*/ 169 h 330"/>
                <a:gd name="T20" fmla="*/ 121 w 372"/>
                <a:gd name="T21" fmla="*/ 15 h 330"/>
                <a:gd name="T22" fmla="*/ 106 w 372"/>
                <a:gd name="T23" fmla="*/ 0 h 330"/>
                <a:gd name="T24" fmla="*/ 8 w 372"/>
                <a:gd name="T25" fmla="*/ 0 h 330"/>
                <a:gd name="T26" fmla="*/ 0 w 372"/>
                <a:gd name="T27" fmla="*/ 10 h 330"/>
                <a:gd name="T28" fmla="*/ 0 w 372"/>
                <a:gd name="T29" fmla="*/ 19 h 330"/>
                <a:gd name="T30" fmla="*/ 18 w 372"/>
                <a:gd name="T31" fmla="*/ 35 h 330"/>
                <a:gd name="T32" fmla="*/ 49 w 372"/>
                <a:gd name="T33" fmla="*/ 44 h 330"/>
                <a:gd name="T34" fmla="*/ 49 w 372"/>
                <a:gd name="T35" fmla="*/ 207 h 330"/>
                <a:gd name="T36" fmla="*/ 145 w 372"/>
                <a:gd name="T37" fmla="*/ 330 h 330"/>
                <a:gd name="T38" fmla="*/ 251 w 372"/>
                <a:gd name="T39" fmla="*/ 277 h 330"/>
                <a:gd name="T40" fmla="*/ 251 w 372"/>
                <a:gd name="T41" fmla="*/ 304 h 330"/>
                <a:gd name="T42" fmla="*/ 266 w 372"/>
                <a:gd name="T43" fmla="*/ 320 h 330"/>
                <a:gd name="T44" fmla="*/ 364 w 372"/>
                <a:gd name="T45" fmla="*/ 320 h 330"/>
                <a:gd name="T46" fmla="*/ 372 w 372"/>
                <a:gd name="T47" fmla="*/ 310 h 330"/>
                <a:gd name="T48" fmla="*/ 372 w 372"/>
                <a:gd name="T49" fmla="*/ 301 h 330"/>
                <a:gd name="T50" fmla="*/ 354 w 372"/>
                <a:gd name="T51" fmla="*/ 285 h 330"/>
                <a:gd name="T52" fmla="*/ 323 w 372"/>
                <a:gd name="T53" fmla="*/ 275 h 330"/>
                <a:gd name="T54" fmla="*/ 323 w 372"/>
                <a:gd name="T55" fmla="*/ 15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2" h="330">
                  <a:moveTo>
                    <a:pt x="323" y="15"/>
                  </a:moveTo>
                  <a:cubicBezTo>
                    <a:pt x="323" y="6"/>
                    <a:pt x="320" y="0"/>
                    <a:pt x="308" y="0"/>
                  </a:cubicBezTo>
                  <a:cubicBezTo>
                    <a:pt x="210" y="0"/>
                    <a:pt x="210" y="0"/>
                    <a:pt x="210" y="0"/>
                  </a:cubicBezTo>
                  <a:cubicBezTo>
                    <a:pt x="202" y="0"/>
                    <a:pt x="202" y="4"/>
                    <a:pt x="202" y="10"/>
                  </a:cubicBezTo>
                  <a:cubicBezTo>
                    <a:pt x="202" y="19"/>
                    <a:pt x="202" y="19"/>
                    <a:pt x="202" y="19"/>
                  </a:cubicBezTo>
                  <a:cubicBezTo>
                    <a:pt x="202" y="31"/>
                    <a:pt x="206" y="31"/>
                    <a:pt x="219" y="35"/>
                  </a:cubicBezTo>
                  <a:cubicBezTo>
                    <a:pt x="251" y="44"/>
                    <a:pt x="251" y="44"/>
                    <a:pt x="251" y="44"/>
                  </a:cubicBezTo>
                  <a:cubicBezTo>
                    <a:pt x="251" y="236"/>
                    <a:pt x="251" y="236"/>
                    <a:pt x="251" y="236"/>
                  </a:cubicBezTo>
                  <a:cubicBezTo>
                    <a:pt x="224" y="264"/>
                    <a:pt x="204" y="275"/>
                    <a:pt x="176" y="275"/>
                  </a:cubicBezTo>
                  <a:cubicBezTo>
                    <a:pt x="125" y="275"/>
                    <a:pt x="121" y="236"/>
                    <a:pt x="121" y="169"/>
                  </a:cubicBezTo>
                  <a:cubicBezTo>
                    <a:pt x="121" y="15"/>
                    <a:pt x="121" y="15"/>
                    <a:pt x="121" y="15"/>
                  </a:cubicBezTo>
                  <a:cubicBezTo>
                    <a:pt x="121" y="6"/>
                    <a:pt x="118" y="0"/>
                    <a:pt x="106" y="0"/>
                  </a:cubicBezTo>
                  <a:cubicBezTo>
                    <a:pt x="8" y="0"/>
                    <a:pt x="8" y="0"/>
                    <a:pt x="8" y="0"/>
                  </a:cubicBezTo>
                  <a:cubicBezTo>
                    <a:pt x="1" y="0"/>
                    <a:pt x="0" y="4"/>
                    <a:pt x="0" y="10"/>
                  </a:cubicBezTo>
                  <a:cubicBezTo>
                    <a:pt x="0" y="19"/>
                    <a:pt x="0" y="19"/>
                    <a:pt x="0" y="19"/>
                  </a:cubicBezTo>
                  <a:cubicBezTo>
                    <a:pt x="0" y="31"/>
                    <a:pt x="4" y="31"/>
                    <a:pt x="18" y="35"/>
                  </a:cubicBezTo>
                  <a:cubicBezTo>
                    <a:pt x="49" y="44"/>
                    <a:pt x="49" y="44"/>
                    <a:pt x="49" y="44"/>
                  </a:cubicBezTo>
                  <a:cubicBezTo>
                    <a:pt x="49" y="207"/>
                    <a:pt x="49" y="207"/>
                    <a:pt x="49" y="207"/>
                  </a:cubicBezTo>
                  <a:cubicBezTo>
                    <a:pt x="49" y="309"/>
                    <a:pt x="96" y="330"/>
                    <a:pt x="145" y="330"/>
                  </a:cubicBezTo>
                  <a:cubicBezTo>
                    <a:pt x="188" y="330"/>
                    <a:pt x="220" y="312"/>
                    <a:pt x="251" y="277"/>
                  </a:cubicBezTo>
                  <a:cubicBezTo>
                    <a:pt x="251" y="304"/>
                    <a:pt x="251" y="304"/>
                    <a:pt x="251" y="304"/>
                  </a:cubicBezTo>
                  <a:cubicBezTo>
                    <a:pt x="251" y="314"/>
                    <a:pt x="254" y="320"/>
                    <a:pt x="266" y="320"/>
                  </a:cubicBezTo>
                  <a:cubicBezTo>
                    <a:pt x="364" y="320"/>
                    <a:pt x="364" y="320"/>
                    <a:pt x="364" y="320"/>
                  </a:cubicBezTo>
                  <a:cubicBezTo>
                    <a:pt x="371" y="320"/>
                    <a:pt x="372" y="316"/>
                    <a:pt x="372" y="310"/>
                  </a:cubicBezTo>
                  <a:cubicBezTo>
                    <a:pt x="372" y="301"/>
                    <a:pt x="372" y="301"/>
                    <a:pt x="372" y="301"/>
                  </a:cubicBezTo>
                  <a:cubicBezTo>
                    <a:pt x="372" y="289"/>
                    <a:pt x="368" y="289"/>
                    <a:pt x="354" y="285"/>
                  </a:cubicBezTo>
                  <a:cubicBezTo>
                    <a:pt x="323" y="275"/>
                    <a:pt x="323" y="275"/>
                    <a:pt x="323" y="275"/>
                  </a:cubicBezTo>
                  <a:lnTo>
                    <a:pt x="323" y="1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sz="1800" dirty="0"/>
            </a:p>
          </p:txBody>
        </p:sp>
        <p:sp>
          <p:nvSpPr>
            <p:cNvPr id="18" name="Freeform 13"/>
            <p:cNvSpPr>
              <a:spLocks noEditPoints="1"/>
            </p:cNvSpPr>
            <p:nvPr userDrawn="1"/>
          </p:nvSpPr>
          <p:spPr bwMode="auto">
            <a:xfrm>
              <a:off x="6140450" y="6348413"/>
              <a:ext cx="195263" cy="217488"/>
            </a:xfrm>
            <a:custGeom>
              <a:avLst/>
              <a:gdLst>
                <a:gd name="T0" fmla="*/ 289 w 307"/>
                <a:gd name="T1" fmla="*/ 295 h 340"/>
                <a:gd name="T2" fmla="*/ 258 w 307"/>
                <a:gd name="T3" fmla="*/ 285 h 340"/>
                <a:gd name="T4" fmla="*/ 258 w 307"/>
                <a:gd name="T5" fmla="*/ 106 h 340"/>
                <a:gd name="T6" fmla="*/ 130 w 307"/>
                <a:gd name="T7" fmla="*/ 0 h 340"/>
                <a:gd name="T8" fmla="*/ 45 w 307"/>
                <a:gd name="T9" fmla="*/ 12 h 340"/>
                <a:gd name="T10" fmla="*/ 22 w 307"/>
                <a:gd name="T11" fmla="*/ 39 h 340"/>
                <a:gd name="T12" fmla="*/ 18 w 307"/>
                <a:gd name="T13" fmla="*/ 74 h 340"/>
                <a:gd name="T14" fmla="*/ 24 w 307"/>
                <a:gd name="T15" fmla="*/ 84 h 340"/>
                <a:gd name="T16" fmla="*/ 43 w 307"/>
                <a:gd name="T17" fmla="*/ 76 h 340"/>
                <a:gd name="T18" fmla="*/ 125 w 307"/>
                <a:gd name="T19" fmla="*/ 54 h 340"/>
                <a:gd name="T20" fmla="*/ 185 w 307"/>
                <a:gd name="T21" fmla="*/ 118 h 340"/>
                <a:gd name="T22" fmla="*/ 185 w 307"/>
                <a:gd name="T23" fmla="*/ 151 h 340"/>
                <a:gd name="T24" fmla="*/ 63 w 307"/>
                <a:gd name="T25" fmla="*/ 176 h 340"/>
                <a:gd name="T26" fmla="*/ 0 w 307"/>
                <a:gd name="T27" fmla="*/ 250 h 340"/>
                <a:gd name="T28" fmla="*/ 83 w 307"/>
                <a:gd name="T29" fmla="*/ 340 h 340"/>
                <a:gd name="T30" fmla="*/ 185 w 307"/>
                <a:gd name="T31" fmla="*/ 290 h 340"/>
                <a:gd name="T32" fmla="*/ 185 w 307"/>
                <a:gd name="T33" fmla="*/ 314 h 340"/>
                <a:gd name="T34" fmla="*/ 200 w 307"/>
                <a:gd name="T35" fmla="*/ 330 h 340"/>
                <a:gd name="T36" fmla="*/ 298 w 307"/>
                <a:gd name="T37" fmla="*/ 330 h 340"/>
                <a:gd name="T38" fmla="*/ 307 w 307"/>
                <a:gd name="T39" fmla="*/ 320 h 340"/>
                <a:gd name="T40" fmla="*/ 307 w 307"/>
                <a:gd name="T41" fmla="*/ 311 h 340"/>
                <a:gd name="T42" fmla="*/ 289 w 307"/>
                <a:gd name="T43" fmla="*/ 295 h 340"/>
                <a:gd name="T44" fmla="*/ 185 w 307"/>
                <a:gd name="T45" fmla="*/ 254 h 340"/>
                <a:gd name="T46" fmla="*/ 116 w 307"/>
                <a:gd name="T47" fmla="*/ 285 h 340"/>
                <a:gd name="T48" fmla="*/ 78 w 307"/>
                <a:gd name="T49" fmla="*/ 244 h 340"/>
                <a:gd name="T50" fmla="*/ 114 w 307"/>
                <a:gd name="T51" fmla="*/ 201 h 340"/>
                <a:gd name="T52" fmla="*/ 185 w 307"/>
                <a:gd name="T53" fmla="*/ 184 h 340"/>
                <a:gd name="T54" fmla="*/ 185 w 307"/>
                <a:gd name="T55" fmla="*/ 25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7" h="340">
                  <a:moveTo>
                    <a:pt x="289" y="295"/>
                  </a:moveTo>
                  <a:cubicBezTo>
                    <a:pt x="258" y="285"/>
                    <a:pt x="258" y="285"/>
                    <a:pt x="258" y="285"/>
                  </a:cubicBezTo>
                  <a:cubicBezTo>
                    <a:pt x="258" y="106"/>
                    <a:pt x="258" y="106"/>
                    <a:pt x="258" y="106"/>
                  </a:cubicBezTo>
                  <a:cubicBezTo>
                    <a:pt x="258" y="27"/>
                    <a:pt x="202" y="0"/>
                    <a:pt x="130" y="0"/>
                  </a:cubicBezTo>
                  <a:cubicBezTo>
                    <a:pt x="87" y="0"/>
                    <a:pt x="52" y="10"/>
                    <a:pt x="45" y="12"/>
                  </a:cubicBezTo>
                  <a:cubicBezTo>
                    <a:pt x="27" y="17"/>
                    <a:pt x="24" y="21"/>
                    <a:pt x="22" y="39"/>
                  </a:cubicBezTo>
                  <a:cubicBezTo>
                    <a:pt x="18" y="74"/>
                    <a:pt x="18" y="74"/>
                    <a:pt x="18" y="74"/>
                  </a:cubicBezTo>
                  <a:cubicBezTo>
                    <a:pt x="18" y="81"/>
                    <a:pt x="20" y="84"/>
                    <a:pt x="24" y="84"/>
                  </a:cubicBezTo>
                  <a:cubicBezTo>
                    <a:pt x="30" y="84"/>
                    <a:pt x="38" y="79"/>
                    <a:pt x="43" y="76"/>
                  </a:cubicBezTo>
                  <a:cubicBezTo>
                    <a:pt x="65" y="64"/>
                    <a:pt x="98" y="54"/>
                    <a:pt x="125" y="54"/>
                  </a:cubicBezTo>
                  <a:cubicBezTo>
                    <a:pt x="182" y="54"/>
                    <a:pt x="185" y="92"/>
                    <a:pt x="185" y="118"/>
                  </a:cubicBezTo>
                  <a:cubicBezTo>
                    <a:pt x="185" y="151"/>
                    <a:pt x="185" y="151"/>
                    <a:pt x="185" y="151"/>
                  </a:cubicBezTo>
                  <a:cubicBezTo>
                    <a:pt x="63" y="176"/>
                    <a:pt x="63" y="176"/>
                    <a:pt x="63" y="176"/>
                  </a:cubicBezTo>
                  <a:cubicBezTo>
                    <a:pt x="22" y="184"/>
                    <a:pt x="0" y="203"/>
                    <a:pt x="0" y="250"/>
                  </a:cubicBezTo>
                  <a:cubicBezTo>
                    <a:pt x="0" y="302"/>
                    <a:pt x="27" y="340"/>
                    <a:pt x="83" y="340"/>
                  </a:cubicBezTo>
                  <a:cubicBezTo>
                    <a:pt x="119" y="340"/>
                    <a:pt x="145" y="328"/>
                    <a:pt x="185" y="290"/>
                  </a:cubicBezTo>
                  <a:cubicBezTo>
                    <a:pt x="185" y="314"/>
                    <a:pt x="185" y="314"/>
                    <a:pt x="185" y="314"/>
                  </a:cubicBezTo>
                  <a:cubicBezTo>
                    <a:pt x="185" y="324"/>
                    <a:pt x="188" y="330"/>
                    <a:pt x="200" y="330"/>
                  </a:cubicBezTo>
                  <a:cubicBezTo>
                    <a:pt x="298" y="330"/>
                    <a:pt x="298" y="330"/>
                    <a:pt x="298" y="330"/>
                  </a:cubicBezTo>
                  <a:cubicBezTo>
                    <a:pt x="305" y="330"/>
                    <a:pt x="307" y="326"/>
                    <a:pt x="307" y="320"/>
                  </a:cubicBezTo>
                  <a:cubicBezTo>
                    <a:pt x="307" y="311"/>
                    <a:pt x="307" y="311"/>
                    <a:pt x="307" y="311"/>
                  </a:cubicBezTo>
                  <a:cubicBezTo>
                    <a:pt x="307" y="299"/>
                    <a:pt x="303" y="299"/>
                    <a:pt x="289" y="295"/>
                  </a:cubicBezTo>
                  <a:close/>
                  <a:moveTo>
                    <a:pt x="185" y="254"/>
                  </a:moveTo>
                  <a:cubicBezTo>
                    <a:pt x="160" y="276"/>
                    <a:pt x="135" y="285"/>
                    <a:pt x="116" y="285"/>
                  </a:cubicBezTo>
                  <a:cubicBezTo>
                    <a:pt x="99" y="285"/>
                    <a:pt x="78" y="278"/>
                    <a:pt x="78" y="244"/>
                  </a:cubicBezTo>
                  <a:cubicBezTo>
                    <a:pt x="78" y="211"/>
                    <a:pt x="97" y="205"/>
                    <a:pt x="114" y="201"/>
                  </a:cubicBezTo>
                  <a:cubicBezTo>
                    <a:pt x="185" y="184"/>
                    <a:pt x="185" y="184"/>
                    <a:pt x="185" y="184"/>
                  </a:cubicBezTo>
                  <a:cubicBezTo>
                    <a:pt x="185" y="254"/>
                    <a:pt x="185" y="254"/>
                    <a:pt x="185" y="254"/>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sz="1800" dirty="0"/>
            </a:p>
          </p:txBody>
        </p:sp>
        <p:sp>
          <p:nvSpPr>
            <p:cNvPr id="19" name="Freeform 14"/>
            <p:cNvSpPr>
              <a:spLocks noEditPoints="1"/>
            </p:cNvSpPr>
            <p:nvPr userDrawn="1"/>
          </p:nvSpPr>
          <p:spPr bwMode="auto">
            <a:xfrm>
              <a:off x="6565900" y="6264275"/>
              <a:ext cx="222250" cy="301625"/>
            </a:xfrm>
            <a:custGeom>
              <a:avLst/>
              <a:gdLst>
                <a:gd name="T0" fmla="*/ 226 w 349"/>
                <a:gd name="T1" fmla="*/ 133 h 473"/>
                <a:gd name="T2" fmla="*/ 122 w 349"/>
                <a:gd name="T3" fmla="*/ 185 h 473"/>
                <a:gd name="T4" fmla="*/ 122 w 349"/>
                <a:gd name="T5" fmla="*/ 16 h 473"/>
                <a:gd name="T6" fmla="*/ 107 w 349"/>
                <a:gd name="T7" fmla="*/ 0 h 473"/>
                <a:gd name="T8" fmla="*/ 9 w 349"/>
                <a:gd name="T9" fmla="*/ 0 h 473"/>
                <a:gd name="T10" fmla="*/ 0 w 349"/>
                <a:gd name="T11" fmla="*/ 11 h 473"/>
                <a:gd name="T12" fmla="*/ 0 w 349"/>
                <a:gd name="T13" fmla="*/ 19 h 473"/>
                <a:gd name="T14" fmla="*/ 18 w 349"/>
                <a:gd name="T15" fmla="*/ 36 h 473"/>
                <a:gd name="T16" fmla="*/ 49 w 349"/>
                <a:gd name="T17" fmla="*/ 45 h 473"/>
                <a:gd name="T18" fmla="*/ 49 w 349"/>
                <a:gd name="T19" fmla="*/ 422 h 473"/>
                <a:gd name="T20" fmla="*/ 62 w 349"/>
                <a:gd name="T21" fmla="*/ 445 h 473"/>
                <a:gd name="T22" fmla="*/ 182 w 349"/>
                <a:gd name="T23" fmla="*/ 473 h 473"/>
                <a:gd name="T24" fmla="*/ 349 w 349"/>
                <a:gd name="T25" fmla="*/ 291 h 473"/>
                <a:gd name="T26" fmla="*/ 226 w 349"/>
                <a:gd name="T27" fmla="*/ 133 h 473"/>
                <a:gd name="T28" fmla="*/ 181 w 349"/>
                <a:gd name="T29" fmla="*/ 430 h 473"/>
                <a:gd name="T30" fmla="*/ 122 w 349"/>
                <a:gd name="T31" fmla="*/ 337 h 473"/>
                <a:gd name="T32" fmla="*/ 122 w 349"/>
                <a:gd name="T33" fmla="*/ 227 h 473"/>
                <a:gd name="T34" fmla="*/ 196 w 349"/>
                <a:gd name="T35" fmla="*/ 188 h 473"/>
                <a:gd name="T36" fmla="*/ 271 w 349"/>
                <a:gd name="T37" fmla="*/ 305 h 473"/>
                <a:gd name="T38" fmla="*/ 181 w 349"/>
                <a:gd name="T39" fmla="*/ 43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9" h="473">
                  <a:moveTo>
                    <a:pt x="226" y="133"/>
                  </a:moveTo>
                  <a:cubicBezTo>
                    <a:pt x="188" y="133"/>
                    <a:pt x="154" y="153"/>
                    <a:pt x="122" y="185"/>
                  </a:cubicBezTo>
                  <a:cubicBezTo>
                    <a:pt x="122" y="16"/>
                    <a:pt x="122" y="16"/>
                    <a:pt x="122" y="16"/>
                  </a:cubicBezTo>
                  <a:cubicBezTo>
                    <a:pt x="122" y="6"/>
                    <a:pt x="119" y="0"/>
                    <a:pt x="107" y="0"/>
                  </a:cubicBezTo>
                  <a:cubicBezTo>
                    <a:pt x="9" y="0"/>
                    <a:pt x="9" y="0"/>
                    <a:pt x="9" y="0"/>
                  </a:cubicBezTo>
                  <a:cubicBezTo>
                    <a:pt x="2" y="0"/>
                    <a:pt x="0" y="4"/>
                    <a:pt x="0" y="11"/>
                  </a:cubicBezTo>
                  <a:cubicBezTo>
                    <a:pt x="0" y="19"/>
                    <a:pt x="0" y="19"/>
                    <a:pt x="0" y="19"/>
                  </a:cubicBezTo>
                  <a:cubicBezTo>
                    <a:pt x="0" y="31"/>
                    <a:pt x="4" y="32"/>
                    <a:pt x="18" y="36"/>
                  </a:cubicBezTo>
                  <a:cubicBezTo>
                    <a:pt x="49" y="45"/>
                    <a:pt x="49" y="45"/>
                    <a:pt x="49" y="45"/>
                  </a:cubicBezTo>
                  <a:cubicBezTo>
                    <a:pt x="49" y="422"/>
                    <a:pt x="49" y="422"/>
                    <a:pt x="49" y="422"/>
                  </a:cubicBezTo>
                  <a:cubicBezTo>
                    <a:pt x="49" y="431"/>
                    <a:pt x="50" y="438"/>
                    <a:pt x="62" y="445"/>
                  </a:cubicBezTo>
                  <a:cubicBezTo>
                    <a:pt x="83" y="458"/>
                    <a:pt x="135" y="473"/>
                    <a:pt x="182" y="473"/>
                  </a:cubicBezTo>
                  <a:cubicBezTo>
                    <a:pt x="287" y="473"/>
                    <a:pt x="349" y="399"/>
                    <a:pt x="349" y="291"/>
                  </a:cubicBezTo>
                  <a:cubicBezTo>
                    <a:pt x="349" y="182"/>
                    <a:pt x="287" y="133"/>
                    <a:pt x="226" y="133"/>
                  </a:cubicBezTo>
                  <a:close/>
                  <a:moveTo>
                    <a:pt x="181" y="430"/>
                  </a:moveTo>
                  <a:cubicBezTo>
                    <a:pt x="131" y="430"/>
                    <a:pt x="122" y="385"/>
                    <a:pt x="122" y="337"/>
                  </a:cubicBezTo>
                  <a:cubicBezTo>
                    <a:pt x="122" y="227"/>
                    <a:pt x="122" y="227"/>
                    <a:pt x="122" y="227"/>
                  </a:cubicBezTo>
                  <a:cubicBezTo>
                    <a:pt x="143" y="205"/>
                    <a:pt x="168" y="188"/>
                    <a:pt x="196" y="188"/>
                  </a:cubicBezTo>
                  <a:cubicBezTo>
                    <a:pt x="249" y="188"/>
                    <a:pt x="271" y="244"/>
                    <a:pt x="271" y="305"/>
                  </a:cubicBezTo>
                  <a:cubicBezTo>
                    <a:pt x="271" y="390"/>
                    <a:pt x="229" y="430"/>
                    <a:pt x="181" y="430"/>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sz="1800" dirty="0"/>
            </a:p>
          </p:txBody>
        </p:sp>
        <p:sp>
          <p:nvSpPr>
            <p:cNvPr id="20" name="Freeform 15"/>
            <p:cNvSpPr>
              <a:spLocks noEditPoints="1"/>
            </p:cNvSpPr>
            <p:nvPr userDrawn="1"/>
          </p:nvSpPr>
          <p:spPr bwMode="auto">
            <a:xfrm>
              <a:off x="7283450" y="6264275"/>
              <a:ext cx="222250" cy="301625"/>
            </a:xfrm>
            <a:custGeom>
              <a:avLst/>
              <a:gdLst>
                <a:gd name="T0" fmla="*/ 331 w 349"/>
                <a:gd name="T1" fmla="*/ 428 h 473"/>
                <a:gd name="T2" fmla="*/ 300 w 349"/>
                <a:gd name="T3" fmla="*/ 418 h 473"/>
                <a:gd name="T4" fmla="*/ 300 w 349"/>
                <a:gd name="T5" fmla="*/ 16 h 473"/>
                <a:gd name="T6" fmla="*/ 285 w 349"/>
                <a:gd name="T7" fmla="*/ 0 h 473"/>
                <a:gd name="T8" fmla="*/ 187 w 349"/>
                <a:gd name="T9" fmla="*/ 0 h 473"/>
                <a:gd name="T10" fmla="*/ 178 w 349"/>
                <a:gd name="T11" fmla="*/ 11 h 473"/>
                <a:gd name="T12" fmla="*/ 178 w 349"/>
                <a:gd name="T13" fmla="*/ 19 h 473"/>
                <a:gd name="T14" fmla="*/ 196 w 349"/>
                <a:gd name="T15" fmla="*/ 36 h 473"/>
                <a:gd name="T16" fmla="*/ 227 w 349"/>
                <a:gd name="T17" fmla="*/ 45 h 473"/>
                <a:gd name="T18" fmla="*/ 227 w 349"/>
                <a:gd name="T19" fmla="*/ 158 h 473"/>
                <a:gd name="T20" fmla="*/ 153 w 349"/>
                <a:gd name="T21" fmla="*/ 133 h 473"/>
                <a:gd name="T22" fmla="*/ 0 w 349"/>
                <a:gd name="T23" fmla="*/ 313 h 473"/>
                <a:gd name="T24" fmla="*/ 123 w 349"/>
                <a:gd name="T25" fmla="*/ 473 h 473"/>
                <a:gd name="T26" fmla="*/ 227 w 349"/>
                <a:gd name="T27" fmla="*/ 420 h 473"/>
                <a:gd name="T28" fmla="*/ 227 w 349"/>
                <a:gd name="T29" fmla="*/ 447 h 473"/>
                <a:gd name="T30" fmla="*/ 242 w 349"/>
                <a:gd name="T31" fmla="*/ 463 h 473"/>
                <a:gd name="T32" fmla="*/ 340 w 349"/>
                <a:gd name="T33" fmla="*/ 463 h 473"/>
                <a:gd name="T34" fmla="*/ 349 w 349"/>
                <a:gd name="T35" fmla="*/ 453 h 473"/>
                <a:gd name="T36" fmla="*/ 349 w 349"/>
                <a:gd name="T37" fmla="*/ 444 h 473"/>
                <a:gd name="T38" fmla="*/ 331 w 349"/>
                <a:gd name="T39" fmla="*/ 428 h 473"/>
                <a:gd name="T40" fmla="*/ 227 w 349"/>
                <a:gd name="T41" fmla="*/ 379 h 473"/>
                <a:gd name="T42" fmla="*/ 153 w 349"/>
                <a:gd name="T43" fmla="*/ 418 h 473"/>
                <a:gd name="T44" fmla="*/ 78 w 349"/>
                <a:gd name="T45" fmla="*/ 299 h 473"/>
                <a:gd name="T46" fmla="*/ 158 w 349"/>
                <a:gd name="T47" fmla="*/ 179 h 473"/>
                <a:gd name="T48" fmla="*/ 227 w 349"/>
                <a:gd name="T49" fmla="*/ 299 h 473"/>
                <a:gd name="T50" fmla="*/ 227 w 349"/>
                <a:gd name="T51" fmla="*/ 379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9" h="473">
                  <a:moveTo>
                    <a:pt x="331" y="428"/>
                  </a:moveTo>
                  <a:cubicBezTo>
                    <a:pt x="300" y="418"/>
                    <a:pt x="300" y="418"/>
                    <a:pt x="300" y="418"/>
                  </a:cubicBezTo>
                  <a:cubicBezTo>
                    <a:pt x="300" y="16"/>
                    <a:pt x="300" y="16"/>
                    <a:pt x="300" y="16"/>
                  </a:cubicBezTo>
                  <a:cubicBezTo>
                    <a:pt x="300" y="6"/>
                    <a:pt x="297" y="0"/>
                    <a:pt x="285" y="0"/>
                  </a:cubicBezTo>
                  <a:cubicBezTo>
                    <a:pt x="187" y="0"/>
                    <a:pt x="187" y="0"/>
                    <a:pt x="187" y="0"/>
                  </a:cubicBezTo>
                  <a:cubicBezTo>
                    <a:pt x="179" y="0"/>
                    <a:pt x="178" y="4"/>
                    <a:pt x="178" y="11"/>
                  </a:cubicBezTo>
                  <a:cubicBezTo>
                    <a:pt x="178" y="19"/>
                    <a:pt x="178" y="19"/>
                    <a:pt x="178" y="19"/>
                  </a:cubicBezTo>
                  <a:cubicBezTo>
                    <a:pt x="178" y="31"/>
                    <a:pt x="182" y="32"/>
                    <a:pt x="196" y="36"/>
                  </a:cubicBezTo>
                  <a:cubicBezTo>
                    <a:pt x="227" y="45"/>
                    <a:pt x="227" y="45"/>
                    <a:pt x="227" y="45"/>
                  </a:cubicBezTo>
                  <a:cubicBezTo>
                    <a:pt x="227" y="158"/>
                    <a:pt x="227" y="158"/>
                    <a:pt x="227" y="158"/>
                  </a:cubicBezTo>
                  <a:cubicBezTo>
                    <a:pt x="216" y="148"/>
                    <a:pt x="191" y="133"/>
                    <a:pt x="153" y="133"/>
                  </a:cubicBezTo>
                  <a:cubicBezTo>
                    <a:pt x="82" y="133"/>
                    <a:pt x="0" y="185"/>
                    <a:pt x="0" y="313"/>
                  </a:cubicBezTo>
                  <a:cubicBezTo>
                    <a:pt x="0" y="425"/>
                    <a:pt x="62" y="473"/>
                    <a:pt x="123" y="473"/>
                  </a:cubicBezTo>
                  <a:cubicBezTo>
                    <a:pt x="162" y="473"/>
                    <a:pt x="195" y="453"/>
                    <a:pt x="227" y="420"/>
                  </a:cubicBezTo>
                  <a:cubicBezTo>
                    <a:pt x="227" y="447"/>
                    <a:pt x="227" y="447"/>
                    <a:pt x="227" y="447"/>
                  </a:cubicBezTo>
                  <a:cubicBezTo>
                    <a:pt x="227" y="457"/>
                    <a:pt x="230" y="463"/>
                    <a:pt x="242" y="463"/>
                  </a:cubicBezTo>
                  <a:cubicBezTo>
                    <a:pt x="340" y="463"/>
                    <a:pt x="340" y="463"/>
                    <a:pt x="340" y="463"/>
                  </a:cubicBezTo>
                  <a:cubicBezTo>
                    <a:pt x="347" y="463"/>
                    <a:pt x="349" y="459"/>
                    <a:pt x="349" y="453"/>
                  </a:cubicBezTo>
                  <a:cubicBezTo>
                    <a:pt x="349" y="444"/>
                    <a:pt x="349" y="444"/>
                    <a:pt x="349" y="444"/>
                  </a:cubicBezTo>
                  <a:cubicBezTo>
                    <a:pt x="349" y="432"/>
                    <a:pt x="345" y="432"/>
                    <a:pt x="331" y="428"/>
                  </a:cubicBezTo>
                  <a:close/>
                  <a:moveTo>
                    <a:pt x="227" y="379"/>
                  </a:moveTo>
                  <a:cubicBezTo>
                    <a:pt x="206" y="401"/>
                    <a:pt x="182" y="418"/>
                    <a:pt x="153" y="418"/>
                  </a:cubicBezTo>
                  <a:cubicBezTo>
                    <a:pt x="100" y="418"/>
                    <a:pt x="78" y="362"/>
                    <a:pt x="78" y="299"/>
                  </a:cubicBezTo>
                  <a:cubicBezTo>
                    <a:pt x="78" y="225"/>
                    <a:pt x="110" y="179"/>
                    <a:pt x="158" y="179"/>
                  </a:cubicBezTo>
                  <a:cubicBezTo>
                    <a:pt x="209" y="179"/>
                    <a:pt x="227" y="229"/>
                    <a:pt x="227" y="299"/>
                  </a:cubicBezTo>
                  <a:lnTo>
                    <a:pt x="227" y="379"/>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sz="1800" dirty="0"/>
            </a:p>
          </p:txBody>
        </p:sp>
        <p:sp>
          <p:nvSpPr>
            <p:cNvPr id="21" name="Freeform 16"/>
            <p:cNvSpPr>
              <a:spLocks noEditPoints="1"/>
            </p:cNvSpPr>
            <p:nvPr userDrawn="1"/>
          </p:nvSpPr>
          <p:spPr bwMode="auto">
            <a:xfrm>
              <a:off x="6816725" y="6348413"/>
              <a:ext cx="204788" cy="217488"/>
            </a:xfrm>
            <a:custGeom>
              <a:avLst/>
              <a:gdLst>
                <a:gd name="T0" fmla="*/ 168 w 322"/>
                <a:gd name="T1" fmla="*/ 0 h 340"/>
                <a:gd name="T2" fmla="*/ 0 w 322"/>
                <a:gd name="T3" fmla="*/ 178 h 340"/>
                <a:gd name="T4" fmla="*/ 154 w 322"/>
                <a:gd name="T5" fmla="*/ 340 h 340"/>
                <a:gd name="T6" fmla="*/ 322 w 322"/>
                <a:gd name="T7" fmla="*/ 162 h 340"/>
                <a:gd name="T8" fmla="*/ 168 w 322"/>
                <a:gd name="T9" fmla="*/ 0 h 340"/>
                <a:gd name="T10" fmla="*/ 162 w 322"/>
                <a:gd name="T11" fmla="*/ 294 h 340"/>
                <a:gd name="T12" fmla="*/ 76 w 322"/>
                <a:gd name="T13" fmla="*/ 170 h 340"/>
                <a:gd name="T14" fmla="*/ 162 w 322"/>
                <a:gd name="T15" fmla="*/ 46 h 340"/>
                <a:gd name="T16" fmla="*/ 248 w 322"/>
                <a:gd name="T17" fmla="*/ 170 h 340"/>
                <a:gd name="T18" fmla="*/ 162 w 322"/>
                <a:gd name="T19" fmla="*/ 29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2" h="340">
                  <a:moveTo>
                    <a:pt x="168" y="0"/>
                  </a:moveTo>
                  <a:cubicBezTo>
                    <a:pt x="56" y="0"/>
                    <a:pt x="0" y="86"/>
                    <a:pt x="0" y="178"/>
                  </a:cubicBezTo>
                  <a:cubicBezTo>
                    <a:pt x="0" y="264"/>
                    <a:pt x="48" y="340"/>
                    <a:pt x="154" y="340"/>
                  </a:cubicBezTo>
                  <a:cubicBezTo>
                    <a:pt x="266" y="340"/>
                    <a:pt x="322" y="254"/>
                    <a:pt x="322" y="162"/>
                  </a:cubicBezTo>
                  <a:cubicBezTo>
                    <a:pt x="322" y="76"/>
                    <a:pt x="273" y="0"/>
                    <a:pt x="168" y="0"/>
                  </a:cubicBezTo>
                  <a:close/>
                  <a:moveTo>
                    <a:pt x="162" y="294"/>
                  </a:moveTo>
                  <a:cubicBezTo>
                    <a:pt x="108" y="294"/>
                    <a:pt x="76" y="241"/>
                    <a:pt x="76" y="170"/>
                  </a:cubicBezTo>
                  <a:cubicBezTo>
                    <a:pt x="76" y="100"/>
                    <a:pt x="107" y="46"/>
                    <a:pt x="162" y="46"/>
                  </a:cubicBezTo>
                  <a:cubicBezTo>
                    <a:pt x="215" y="46"/>
                    <a:pt x="248" y="98"/>
                    <a:pt x="248" y="170"/>
                  </a:cubicBezTo>
                  <a:cubicBezTo>
                    <a:pt x="248" y="240"/>
                    <a:pt x="216" y="294"/>
                    <a:pt x="162" y="294"/>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sz="1800" dirty="0"/>
            </a:p>
          </p:txBody>
        </p:sp>
        <p:sp>
          <p:nvSpPr>
            <p:cNvPr id="22" name="Freeform 17"/>
            <p:cNvSpPr>
              <a:spLocks/>
            </p:cNvSpPr>
            <p:nvPr userDrawn="1"/>
          </p:nvSpPr>
          <p:spPr bwMode="auto">
            <a:xfrm>
              <a:off x="8139113" y="6348413"/>
              <a:ext cx="155575" cy="217488"/>
            </a:xfrm>
            <a:custGeom>
              <a:avLst/>
              <a:gdLst>
                <a:gd name="T0" fmla="*/ 247 w 247"/>
                <a:gd name="T1" fmla="*/ 22 h 340"/>
                <a:gd name="T2" fmla="*/ 238 w 247"/>
                <a:gd name="T3" fmla="*/ 11 h 340"/>
                <a:gd name="T4" fmla="*/ 165 w 247"/>
                <a:gd name="T5" fmla="*/ 0 h 340"/>
                <a:gd name="T6" fmla="*/ 0 w 247"/>
                <a:gd name="T7" fmla="*/ 170 h 340"/>
                <a:gd name="T8" fmla="*/ 165 w 247"/>
                <a:gd name="T9" fmla="*/ 340 h 340"/>
                <a:gd name="T10" fmla="*/ 238 w 247"/>
                <a:gd name="T11" fmla="*/ 329 h 340"/>
                <a:gd name="T12" fmla="*/ 247 w 247"/>
                <a:gd name="T13" fmla="*/ 318 h 340"/>
                <a:gd name="T14" fmla="*/ 247 w 247"/>
                <a:gd name="T15" fmla="*/ 269 h 340"/>
                <a:gd name="T16" fmla="*/ 243 w 247"/>
                <a:gd name="T17" fmla="*/ 262 h 340"/>
                <a:gd name="T18" fmla="*/ 231 w 247"/>
                <a:gd name="T19" fmla="*/ 266 h 340"/>
                <a:gd name="T20" fmla="*/ 169 w 247"/>
                <a:gd name="T21" fmla="*/ 281 h 340"/>
                <a:gd name="T22" fmla="*/ 71 w 247"/>
                <a:gd name="T23" fmla="*/ 170 h 340"/>
                <a:gd name="T24" fmla="*/ 169 w 247"/>
                <a:gd name="T25" fmla="*/ 59 h 340"/>
                <a:gd name="T26" fmla="*/ 231 w 247"/>
                <a:gd name="T27" fmla="*/ 74 h 340"/>
                <a:gd name="T28" fmla="*/ 243 w 247"/>
                <a:gd name="T29" fmla="*/ 78 h 340"/>
                <a:gd name="T30" fmla="*/ 247 w 247"/>
                <a:gd name="T31" fmla="*/ 71 h 340"/>
                <a:gd name="T32" fmla="*/ 247 w 247"/>
                <a:gd name="T33" fmla="*/ 22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7" h="340">
                  <a:moveTo>
                    <a:pt x="247" y="22"/>
                  </a:moveTo>
                  <a:cubicBezTo>
                    <a:pt x="247" y="14"/>
                    <a:pt x="245" y="14"/>
                    <a:pt x="238" y="11"/>
                  </a:cubicBezTo>
                  <a:cubicBezTo>
                    <a:pt x="222" y="5"/>
                    <a:pt x="194" y="0"/>
                    <a:pt x="165" y="0"/>
                  </a:cubicBezTo>
                  <a:cubicBezTo>
                    <a:pt x="34" y="0"/>
                    <a:pt x="0" y="92"/>
                    <a:pt x="0" y="170"/>
                  </a:cubicBezTo>
                  <a:cubicBezTo>
                    <a:pt x="0" y="249"/>
                    <a:pt x="33" y="340"/>
                    <a:pt x="165" y="340"/>
                  </a:cubicBezTo>
                  <a:cubicBezTo>
                    <a:pt x="194" y="340"/>
                    <a:pt x="222" y="335"/>
                    <a:pt x="238" y="329"/>
                  </a:cubicBezTo>
                  <a:cubicBezTo>
                    <a:pt x="245" y="326"/>
                    <a:pt x="247" y="326"/>
                    <a:pt x="247" y="318"/>
                  </a:cubicBezTo>
                  <a:cubicBezTo>
                    <a:pt x="247" y="269"/>
                    <a:pt x="247" y="269"/>
                    <a:pt x="247" y="269"/>
                  </a:cubicBezTo>
                  <a:cubicBezTo>
                    <a:pt x="247" y="264"/>
                    <a:pt x="246" y="262"/>
                    <a:pt x="243" y="262"/>
                  </a:cubicBezTo>
                  <a:cubicBezTo>
                    <a:pt x="241" y="262"/>
                    <a:pt x="237" y="264"/>
                    <a:pt x="231" y="266"/>
                  </a:cubicBezTo>
                  <a:cubicBezTo>
                    <a:pt x="221" y="271"/>
                    <a:pt x="199" y="281"/>
                    <a:pt x="169" y="281"/>
                  </a:cubicBezTo>
                  <a:cubicBezTo>
                    <a:pt x="108" y="281"/>
                    <a:pt x="71" y="244"/>
                    <a:pt x="71" y="170"/>
                  </a:cubicBezTo>
                  <a:cubicBezTo>
                    <a:pt x="71" y="95"/>
                    <a:pt x="108" y="59"/>
                    <a:pt x="169" y="59"/>
                  </a:cubicBezTo>
                  <a:cubicBezTo>
                    <a:pt x="199" y="59"/>
                    <a:pt x="221" y="69"/>
                    <a:pt x="231" y="74"/>
                  </a:cubicBezTo>
                  <a:cubicBezTo>
                    <a:pt x="237" y="76"/>
                    <a:pt x="241" y="78"/>
                    <a:pt x="243" y="78"/>
                  </a:cubicBezTo>
                  <a:cubicBezTo>
                    <a:pt x="246" y="78"/>
                    <a:pt x="247" y="76"/>
                    <a:pt x="247" y="71"/>
                  </a:cubicBezTo>
                  <a:lnTo>
                    <a:pt x="247" y="2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sz="1800" dirty="0"/>
            </a:p>
          </p:txBody>
        </p:sp>
        <p:sp>
          <p:nvSpPr>
            <p:cNvPr id="23" name="Freeform 18"/>
            <p:cNvSpPr>
              <a:spLocks/>
            </p:cNvSpPr>
            <p:nvPr userDrawn="1"/>
          </p:nvSpPr>
          <p:spPr bwMode="auto">
            <a:xfrm>
              <a:off x="7542213" y="6354763"/>
              <a:ext cx="200025" cy="211138"/>
            </a:xfrm>
            <a:custGeom>
              <a:avLst/>
              <a:gdLst>
                <a:gd name="T0" fmla="*/ 9 w 317"/>
                <a:gd name="T1" fmla="*/ 0 h 330"/>
                <a:gd name="T2" fmla="*/ 0 w 317"/>
                <a:gd name="T3" fmla="*/ 10 h 330"/>
                <a:gd name="T4" fmla="*/ 0 w 317"/>
                <a:gd name="T5" fmla="*/ 19 h 330"/>
                <a:gd name="T6" fmla="*/ 18 w 317"/>
                <a:gd name="T7" fmla="*/ 35 h 330"/>
                <a:gd name="T8" fmla="*/ 49 w 317"/>
                <a:gd name="T9" fmla="*/ 44 h 330"/>
                <a:gd name="T10" fmla="*/ 49 w 317"/>
                <a:gd name="T11" fmla="*/ 193 h 330"/>
                <a:gd name="T12" fmla="*/ 152 w 317"/>
                <a:gd name="T13" fmla="*/ 330 h 330"/>
                <a:gd name="T14" fmla="*/ 247 w 317"/>
                <a:gd name="T15" fmla="*/ 280 h 330"/>
                <a:gd name="T16" fmla="*/ 249 w 317"/>
                <a:gd name="T17" fmla="*/ 280 h 330"/>
                <a:gd name="T18" fmla="*/ 249 w 317"/>
                <a:gd name="T19" fmla="*/ 312 h 330"/>
                <a:gd name="T20" fmla="*/ 257 w 317"/>
                <a:gd name="T21" fmla="*/ 320 h 330"/>
                <a:gd name="T22" fmla="*/ 309 w 317"/>
                <a:gd name="T23" fmla="*/ 320 h 330"/>
                <a:gd name="T24" fmla="*/ 317 w 317"/>
                <a:gd name="T25" fmla="*/ 312 h 330"/>
                <a:gd name="T26" fmla="*/ 317 w 317"/>
                <a:gd name="T27" fmla="*/ 8 h 330"/>
                <a:gd name="T28" fmla="*/ 309 w 317"/>
                <a:gd name="T29" fmla="*/ 0 h 330"/>
                <a:gd name="T30" fmla="*/ 255 w 317"/>
                <a:gd name="T31" fmla="*/ 0 h 330"/>
                <a:gd name="T32" fmla="*/ 247 w 317"/>
                <a:gd name="T33" fmla="*/ 8 h 330"/>
                <a:gd name="T34" fmla="*/ 247 w 317"/>
                <a:gd name="T35" fmla="*/ 226 h 330"/>
                <a:gd name="T36" fmla="*/ 173 w 317"/>
                <a:gd name="T37" fmla="*/ 268 h 330"/>
                <a:gd name="T38" fmla="*/ 119 w 317"/>
                <a:gd name="T39" fmla="*/ 173 h 330"/>
                <a:gd name="T40" fmla="*/ 119 w 317"/>
                <a:gd name="T41" fmla="*/ 8 h 330"/>
                <a:gd name="T42" fmla="*/ 111 w 317"/>
                <a:gd name="T43" fmla="*/ 0 h 330"/>
                <a:gd name="T44" fmla="*/ 9 w 317"/>
                <a:gd name="T45" fmla="*/ 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7" h="330">
                  <a:moveTo>
                    <a:pt x="9" y="0"/>
                  </a:moveTo>
                  <a:cubicBezTo>
                    <a:pt x="1" y="0"/>
                    <a:pt x="0" y="4"/>
                    <a:pt x="0" y="10"/>
                  </a:cubicBezTo>
                  <a:cubicBezTo>
                    <a:pt x="0" y="19"/>
                    <a:pt x="0" y="19"/>
                    <a:pt x="0" y="19"/>
                  </a:cubicBezTo>
                  <a:cubicBezTo>
                    <a:pt x="0" y="31"/>
                    <a:pt x="4" y="31"/>
                    <a:pt x="18" y="35"/>
                  </a:cubicBezTo>
                  <a:cubicBezTo>
                    <a:pt x="49" y="44"/>
                    <a:pt x="49" y="44"/>
                    <a:pt x="49" y="44"/>
                  </a:cubicBezTo>
                  <a:cubicBezTo>
                    <a:pt x="49" y="193"/>
                    <a:pt x="49" y="193"/>
                    <a:pt x="49" y="193"/>
                  </a:cubicBezTo>
                  <a:cubicBezTo>
                    <a:pt x="49" y="306"/>
                    <a:pt x="99" y="330"/>
                    <a:pt x="152" y="330"/>
                  </a:cubicBezTo>
                  <a:cubicBezTo>
                    <a:pt x="194" y="330"/>
                    <a:pt x="221" y="314"/>
                    <a:pt x="247" y="280"/>
                  </a:cubicBezTo>
                  <a:cubicBezTo>
                    <a:pt x="249" y="280"/>
                    <a:pt x="249" y="280"/>
                    <a:pt x="249" y="280"/>
                  </a:cubicBezTo>
                  <a:cubicBezTo>
                    <a:pt x="249" y="312"/>
                    <a:pt x="249" y="312"/>
                    <a:pt x="249" y="312"/>
                  </a:cubicBezTo>
                  <a:cubicBezTo>
                    <a:pt x="249" y="318"/>
                    <a:pt x="251" y="320"/>
                    <a:pt x="257" y="320"/>
                  </a:cubicBezTo>
                  <a:cubicBezTo>
                    <a:pt x="309" y="320"/>
                    <a:pt x="309" y="320"/>
                    <a:pt x="309" y="320"/>
                  </a:cubicBezTo>
                  <a:cubicBezTo>
                    <a:pt x="315" y="320"/>
                    <a:pt x="317" y="318"/>
                    <a:pt x="317" y="312"/>
                  </a:cubicBezTo>
                  <a:cubicBezTo>
                    <a:pt x="317" y="8"/>
                    <a:pt x="317" y="8"/>
                    <a:pt x="317" y="8"/>
                  </a:cubicBezTo>
                  <a:cubicBezTo>
                    <a:pt x="317" y="2"/>
                    <a:pt x="315" y="0"/>
                    <a:pt x="309" y="0"/>
                  </a:cubicBezTo>
                  <a:cubicBezTo>
                    <a:pt x="255" y="0"/>
                    <a:pt x="255" y="0"/>
                    <a:pt x="255" y="0"/>
                  </a:cubicBezTo>
                  <a:cubicBezTo>
                    <a:pt x="249" y="0"/>
                    <a:pt x="247" y="2"/>
                    <a:pt x="247" y="8"/>
                  </a:cubicBezTo>
                  <a:cubicBezTo>
                    <a:pt x="247" y="226"/>
                    <a:pt x="247" y="226"/>
                    <a:pt x="247" y="226"/>
                  </a:cubicBezTo>
                  <a:cubicBezTo>
                    <a:pt x="227" y="255"/>
                    <a:pt x="202" y="268"/>
                    <a:pt x="173" y="268"/>
                  </a:cubicBezTo>
                  <a:cubicBezTo>
                    <a:pt x="122" y="268"/>
                    <a:pt x="119" y="231"/>
                    <a:pt x="119" y="173"/>
                  </a:cubicBezTo>
                  <a:cubicBezTo>
                    <a:pt x="119" y="8"/>
                    <a:pt x="119" y="8"/>
                    <a:pt x="119" y="8"/>
                  </a:cubicBezTo>
                  <a:cubicBezTo>
                    <a:pt x="119" y="2"/>
                    <a:pt x="116" y="0"/>
                    <a:pt x="111" y="0"/>
                  </a:cubicBezTo>
                  <a:lnTo>
                    <a:pt x="9" y="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sz="1800" dirty="0"/>
            </a:p>
          </p:txBody>
        </p:sp>
        <p:sp>
          <p:nvSpPr>
            <p:cNvPr id="24" name="Freeform 19"/>
            <p:cNvSpPr>
              <a:spLocks/>
            </p:cNvSpPr>
            <p:nvPr userDrawn="1"/>
          </p:nvSpPr>
          <p:spPr bwMode="auto">
            <a:xfrm>
              <a:off x="7799388" y="6348413"/>
              <a:ext cx="295275" cy="211138"/>
            </a:xfrm>
            <a:custGeom>
              <a:avLst/>
              <a:gdLst>
                <a:gd name="T0" fmla="*/ 0 w 467"/>
                <a:gd name="T1" fmla="*/ 322 h 330"/>
                <a:gd name="T2" fmla="*/ 8 w 467"/>
                <a:gd name="T3" fmla="*/ 330 h 330"/>
                <a:gd name="T4" fmla="*/ 62 w 467"/>
                <a:gd name="T5" fmla="*/ 330 h 330"/>
                <a:gd name="T6" fmla="*/ 70 w 467"/>
                <a:gd name="T7" fmla="*/ 322 h 330"/>
                <a:gd name="T8" fmla="*/ 70 w 467"/>
                <a:gd name="T9" fmla="*/ 104 h 330"/>
                <a:gd name="T10" fmla="*/ 145 w 467"/>
                <a:gd name="T11" fmla="*/ 62 h 330"/>
                <a:gd name="T12" fmla="*/ 198 w 467"/>
                <a:gd name="T13" fmla="*/ 157 h 330"/>
                <a:gd name="T14" fmla="*/ 198 w 467"/>
                <a:gd name="T15" fmla="*/ 322 h 330"/>
                <a:gd name="T16" fmla="*/ 206 w 467"/>
                <a:gd name="T17" fmla="*/ 330 h 330"/>
                <a:gd name="T18" fmla="*/ 261 w 467"/>
                <a:gd name="T19" fmla="*/ 330 h 330"/>
                <a:gd name="T20" fmla="*/ 268 w 467"/>
                <a:gd name="T21" fmla="*/ 322 h 330"/>
                <a:gd name="T22" fmla="*/ 268 w 467"/>
                <a:gd name="T23" fmla="*/ 104 h 330"/>
                <a:gd name="T24" fmla="*/ 343 w 467"/>
                <a:gd name="T25" fmla="*/ 62 h 330"/>
                <a:gd name="T26" fmla="*/ 397 w 467"/>
                <a:gd name="T27" fmla="*/ 157 h 330"/>
                <a:gd name="T28" fmla="*/ 397 w 467"/>
                <a:gd name="T29" fmla="*/ 322 h 330"/>
                <a:gd name="T30" fmla="*/ 405 w 467"/>
                <a:gd name="T31" fmla="*/ 330 h 330"/>
                <a:gd name="T32" fmla="*/ 459 w 467"/>
                <a:gd name="T33" fmla="*/ 330 h 330"/>
                <a:gd name="T34" fmla="*/ 467 w 467"/>
                <a:gd name="T35" fmla="*/ 322 h 330"/>
                <a:gd name="T36" fmla="*/ 467 w 467"/>
                <a:gd name="T37" fmla="*/ 137 h 330"/>
                <a:gd name="T38" fmla="*/ 363 w 467"/>
                <a:gd name="T39" fmla="*/ 0 h 330"/>
                <a:gd name="T40" fmla="*/ 253 w 467"/>
                <a:gd name="T41" fmla="*/ 54 h 330"/>
                <a:gd name="T42" fmla="*/ 165 w 467"/>
                <a:gd name="T43" fmla="*/ 0 h 330"/>
                <a:gd name="T44" fmla="*/ 70 w 467"/>
                <a:gd name="T45" fmla="*/ 50 h 330"/>
                <a:gd name="T46" fmla="*/ 68 w 467"/>
                <a:gd name="T47" fmla="*/ 50 h 330"/>
                <a:gd name="T48" fmla="*/ 68 w 467"/>
                <a:gd name="T49" fmla="*/ 18 h 330"/>
                <a:gd name="T50" fmla="*/ 60 w 467"/>
                <a:gd name="T51" fmla="*/ 10 h 330"/>
                <a:gd name="T52" fmla="*/ 8 w 467"/>
                <a:gd name="T53" fmla="*/ 10 h 330"/>
                <a:gd name="T54" fmla="*/ 0 w 467"/>
                <a:gd name="T55" fmla="*/ 18 h 330"/>
                <a:gd name="T56" fmla="*/ 0 w 467"/>
                <a:gd name="T57" fmla="*/ 322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7" h="330">
                  <a:moveTo>
                    <a:pt x="0" y="322"/>
                  </a:moveTo>
                  <a:cubicBezTo>
                    <a:pt x="0" y="328"/>
                    <a:pt x="2" y="330"/>
                    <a:pt x="8" y="330"/>
                  </a:cubicBezTo>
                  <a:cubicBezTo>
                    <a:pt x="62" y="330"/>
                    <a:pt x="62" y="330"/>
                    <a:pt x="62" y="330"/>
                  </a:cubicBezTo>
                  <a:cubicBezTo>
                    <a:pt x="68" y="330"/>
                    <a:pt x="70" y="328"/>
                    <a:pt x="70" y="322"/>
                  </a:cubicBezTo>
                  <a:cubicBezTo>
                    <a:pt x="70" y="104"/>
                    <a:pt x="70" y="104"/>
                    <a:pt x="70" y="104"/>
                  </a:cubicBezTo>
                  <a:cubicBezTo>
                    <a:pt x="91" y="75"/>
                    <a:pt x="115" y="62"/>
                    <a:pt x="145" y="62"/>
                  </a:cubicBezTo>
                  <a:cubicBezTo>
                    <a:pt x="196" y="62"/>
                    <a:pt x="198" y="99"/>
                    <a:pt x="198" y="157"/>
                  </a:cubicBezTo>
                  <a:cubicBezTo>
                    <a:pt x="198" y="322"/>
                    <a:pt x="198" y="322"/>
                    <a:pt x="198" y="322"/>
                  </a:cubicBezTo>
                  <a:cubicBezTo>
                    <a:pt x="198" y="328"/>
                    <a:pt x="200" y="330"/>
                    <a:pt x="206" y="330"/>
                  </a:cubicBezTo>
                  <a:cubicBezTo>
                    <a:pt x="261" y="330"/>
                    <a:pt x="261" y="330"/>
                    <a:pt x="261" y="330"/>
                  </a:cubicBezTo>
                  <a:cubicBezTo>
                    <a:pt x="267" y="330"/>
                    <a:pt x="268" y="328"/>
                    <a:pt x="268" y="322"/>
                  </a:cubicBezTo>
                  <a:cubicBezTo>
                    <a:pt x="268" y="104"/>
                    <a:pt x="268" y="104"/>
                    <a:pt x="268" y="104"/>
                  </a:cubicBezTo>
                  <a:cubicBezTo>
                    <a:pt x="289" y="75"/>
                    <a:pt x="313" y="62"/>
                    <a:pt x="343" y="62"/>
                  </a:cubicBezTo>
                  <a:cubicBezTo>
                    <a:pt x="394" y="62"/>
                    <a:pt x="397" y="99"/>
                    <a:pt x="397" y="157"/>
                  </a:cubicBezTo>
                  <a:cubicBezTo>
                    <a:pt x="397" y="322"/>
                    <a:pt x="397" y="322"/>
                    <a:pt x="397" y="322"/>
                  </a:cubicBezTo>
                  <a:cubicBezTo>
                    <a:pt x="397" y="328"/>
                    <a:pt x="399" y="330"/>
                    <a:pt x="405" y="330"/>
                  </a:cubicBezTo>
                  <a:cubicBezTo>
                    <a:pt x="459" y="330"/>
                    <a:pt x="459" y="330"/>
                    <a:pt x="459" y="330"/>
                  </a:cubicBezTo>
                  <a:cubicBezTo>
                    <a:pt x="465" y="330"/>
                    <a:pt x="467" y="328"/>
                    <a:pt x="467" y="322"/>
                  </a:cubicBezTo>
                  <a:cubicBezTo>
                    <a:pt x="467" y="137"/>
                    <a:pt x="467" y="137"/>
                    <a:pt x="467" y="137"/>
                  </a:cubicBezTo>
                  <a:cubicBezTo>
                    <a:pt x="467" y="23"/>
                    <a:pt x="417" y="0"/>
                    <a:pt x="363" y="0"/>
                  </a:cubicBezTo>
                  <a:cubicBezTo>
                    <a:pt x="316" y="0"/>
                    <a:pt x="283" y="18"/>
                    <a:pt x="253" y="54"/>
                  </a:cubicBezTo>
                  <a:cubicBezTo>
                    <a:pt x="235" y="12"/>
                    <a:pt x="201" y="0"/>
                    <a:pt x="165" y="0"/>
                  </a:cubicBezTo>
                  <a:cubicBezTo>
                    <a:pt x="124" y="0"/>
                    <a:pt x="97" y="16"/>
                    <a:pt x="70" y="50"/>
                  </a:cubicBezTo>
                  <a:cubicBezTo>
                    <a:pt x="68" y="50"/>
                    <a:pt x="68" y="50"/>
                    <a:pt x="68" y="50"/>
                  </a:cubicBezTo>
                  <a:cubicBezTo>
                    <a:pt x="68" y="18"/>
                    <a:pt x="68" y="18"/>
                    <a:pt x="68" y="18"/>
                  </a:cubicBezTo>
                  <a:cubicBezTo>
                    <a:pt x="68" y="12"/>
                    <a:pt x="65" y="10"/>
                    <a:pt x="60" y="10"/>
                  </a:cubicBezTo>
                  <a:cubicBezTo>
                    <a:pt x="8" y="10"/>
                    <a:pt x="8" y="10"/>
                    <a:pt x="8" y="10"/>
                  </a:cubicBezTo>
                  <a:cubicBezTo>
                    <a:pt x="2" y="10"/>
                    <a:pt x="0" y="12"/>
                    <a:pt x="0" y="18"/>
                  </a:cubicBezTo>
                  <a:lnTo>
                    <a:pt x="0" y="32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sz="1800" dirty="0"/>
            </a:p>
          </p:txBody>
        </p:sp>
      </p:grpSp>
    </p:spTree>
    <p:extLst>
      <p:ext uri="{BB962C8B-B14F-4D97-AF65-F5344CB8AC3E}">
        <p14:creationId xmlns:p14="http://schemas.microsoft.com/office/powerpoint/2010/main" val="2967070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ekst met opsomm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accent2"/>
                </a:solidFill>
              </a:defRPr>
            </a:lvl1pPr>
          </a:lstStyle>
          <a:p>
            <a:r>
              <a:rPr lang="nl-NL"/>
              <a:t>Klik om stijl te bewerken</a:t>
            </a:r>
            <a:endParaRPr lang="nl-NL" dirty="0"/>
          </a:p>
        </p:txBody>
      </p:sp>
      <p:sp>
        <p:nvSpPr>
          <p:cNvPr id="3" name="Tijdelijke aanduiding voor inhoud 2"/>
          <p:cNvSpPr>
            <a:spLocks noGrp="1"/>
          </p:cNvSpPr>
          <p:nvPr>
            <p:ph idx="1"/>
          </p:nvPr>
        </p:nvSpPr>
        <p:spPr/>
        <p:txBody>
          <a:bodyPr/>
          <a:lstStyle>
            <a:lvl1pPr>
              <a:buClr>
                <a:schemeClr val="accent1"/>
              </a:buClr>
              <a:defRPr/>
            </a:lvl1pPr>
            <a:lvl2pPr marL="685800" indent="-228600">
              <a:buClr>
                <a:schemeClr val="accent1"/>
              </a:buClr>
              <a:buFont typeface="Systeemlettertype"/>
              <a:buChar char="–"/>
              <a:defRPr/>
            </a:lvl2pPr>
            <a:lvl3pPr marL="1143000" indent="-228600">
              <a:buClr>
                <a:schemeClr val="accent1"/>
              </a:buClr>
              <a:buFont typeface="Arial" panose="020B0604020202020204" pitchFamily="34" charset="0"/>
              <a:buChar char="•"/>
              <a:defRPr/>
            </a:lvl3pPr>
            <a:lvl4pPr marL="1600200" indent="-228600">
              <a:buClr>
                <a:schemeClr val="accent1"/>
              </a:buClr>
              <a:buFont typeface="Systeemlettertype"/>
              <a:buChar char="–"/>
              <a:defRPr/>
            </a:lvl4pPr>
            <a:lvl5pPr marL="2057400" indent="-228600">
              <a:buClr>
                <a:schemeClr val="accent1"/>
              </a:buClr>
              <a:buFont typeface="Systeemlettertype"/>
              <a:buChar char="»"/>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p>
            <a:fld id="{D50E7C93-60E8-8648-8DE9-FA3C271682D0}" type="datetimeFigureOut">
              <a:rPr lang="nl-NL" smtClean="0"/>
              <a:t>19-4-2022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DD1B430-5217-004E-9578-39CC94448185}" type="slidenum">
              <a:rPr lang="nl-NL" smtClean="0"/>
              <a:t>‹nr.›</a:t>
            </a:fld>
            <a:endParaRPr lang="nl-NL"/>
          </a:p>
        </p:txBody>
      </p:sp>
      <p:cxnSp>
        <p:nvCxnSpPr>
          <p:cNvPr id="7" name="Rechte verbindingslijn 6">
            <a:extLst>
              <a:ext uri="{FF2B5EF4-FFF2-40B4-BE49-F238E27FC236}">
                <a16:creationId xmlns:a16="http://schemas.microsoft.com/office/drawing/2014/main" id="{4FA56F56-7DA4-4448-A5F9-8F9CFDB75990}"/>
              </a:ext>
            </a:extLst>
          </p:cNvPr>
          <p:cNvCxnSpPr>
            <a:cxnSpLocks/>
          </p:cNvCxnSpPr>
          <p:nvPr userDrawn="1"/>
        </p:nvCxnSpPr>
        <p:spPr>
          <a:xfrm>
            <a:off x="838200" y="6302827"/>
            <a:ext cx="105156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D20D492B-D05E-0A4E-94C1-C5629F97629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31878" y="6414782"/>
            <a:ext cx="1221922" cy="246734"/>
          </a:xfrm>
          <a:prstGeom prst="rect">
            <a:avLst/>
          </a:prstGeom>
        </p:spPr>
      </p:pic>
    </p:spTree>
    <p:extLst>
      <p:ext uri="{BB962C8B-B14F-4D97-AF65-F5344CB8AC3E}">
        <p14:creationId xmlns:p14="http://schemas.microsoft.com/office/powerpoint/2010/main" val="225724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Startscherm">
    <p:bg>
      <p:bgPr>
        <a:solidFill>
          <a:schemeClr val="bg1">
            <a:alpha val="28000"/>
          </a:schemeClr>
        </a:solidFill>
        <a:effectLst/>
      </p:bgPr>
    </p:bg>
    <p:spTree>
      <p:nvGrpSpPr>
        <p:cNvPr id="1" name=""/>
        <p:cNvGrpSpPr/>
        <p:nvPr/>
      </p:nvGrpSpPr>
      <p:grpSpPr>
        <a:xfrm>
          <a:off x="0" y="0"/>
          <a:ext cx="0" cy="0"/>
          <a:chOff x="0" y="0"/>
          <a:chExt cx="0" cy="0"/>
        </a:xfrm>
      </p:grpSpPr>
      <p:pic>
        <p:nvPicPr>
          <p:cNvPr id="12" name="Tijdelijke aanduiding voor afbeelding 5">
            <a:extLst>
              <a:ext uri="{FF2B5EF4-FFF2-40B4-BE49-F238E27FC236}">
                <a16:creationId xmlns:a16="http://schemas.microsoft.com/office/drawing/2014/main" id="{15D276EC-DAF2-8248-AA8F-903FEAEC61A4}"/>
              </a:ext>
            </a:extLst>
          </p:cNvPr>
          <p:cNvPicPr>
            <a:picLocks noChangeAspect="1"/>
          </p:cNvPicPr>
          <p:nvPr userDrawn="1"/>
        </p:nvPicPr>
        <p:blipFill rotWithShape="1">
          <a:blip r:embed="rId2"/>
          <a:srcRect t="25124" b="22457"/>
          <a:stretch/>
        </p:blipFill>
        <p:spPr>
          <a:xfrm>
            <a:off x="0" y="2597294"/>
            <a:ext cx="12192000" cy="4260705"/>
          </a:xfrm>
          <a:prstGeom prst="rect">
            <a:avLst/>
          </a:prstGeom>
        </p:spPr>
      </p:pic>
      <p:sp>
        <p:nvSpPr>
          <p:cNvPr id="7" name="Rechthoek 6">
            <a:extLst>
              <a:ext uri="{FF2B5EF4-FFF2-40B4-BE49-F238E27FC236}">
                <a16:creationId xmlns:a16="http://schemas.microsoft.com/office/drawing/2014/main" id="{AB532E7F-0A78-4447-BF0C-6F2B52B60AF1}"/>
              </a:ext>
            </a:extLst>
          </p:cNvPr>
          <p:cNvSpPr/>
          <p:nvPr userDrawn="1"/>
        </p:nvSpPr>
        <p:spPr>
          <a:xfrm>
            <a:off x="0" y="2539269"/>
            <a:ext cx="12192000" cy="4318731"/>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p:cNvSpPr>
            <a:spLocks noGrp="1"/>
          </p:cNvSpPr>
          <p:nvPr>
            <p:ph type="title" hasCustomPrompt="1"/>
          </p:nvPr>
        </p:nvSpPr>
        <p:spPr>
          <a:xfrm>
            <a:off x="838200" y="291772"/>
            <a:ext cx="10515600" cy="1411775"/>
          </a:xfrm>
        </p:spPr>
        <p:txBody>
          <a:bodyPr anchor="b" anchorCtr="0">
            <a:normAutofit/>
          </a:bodyPr>
          <a:lstStyle>
            <a:lvl1pPr algn="ctr">
              <a:defRPr sz="5400" b="1">
                <a:solidFill>
                  <a:schemeClr val="accent1"/>
                </a:solidFill>
              </a:defRPr>
            </a:lvl1pPr>
          </a:lstStyle>
          <a:p>
            <a:r>
              <a:rPr lang="nl-NL" dirty="0"/>
              <a:t>Titelstijl van model bewerken</a:t>
            </a:r>
          </a:p>
        </p:txBody>
      </p:sp>
      <p:sp>
        <p:nvSpPr>
          <p:cNvPr id="3" name="Tijdelijke aanduiding voor inhoud 2"/>
          <p:cNvSpPr>
            <a:spLocks noGrp="1"/>
          </p:cNvSpPr>
          <p:nvPr>
            <p:ph idx="1"/>
          </p:nvPr>
        </p:nvSpPr>
        <p:spPr>
          <a:xfrm>
            <a:off x="838200" y="1703547"/>
            <a:ext cx="10515600" cy="487675"/>
          </a:xfrm>
        </p:spPr>
        <p:txBody>
          <a:bodyPr>
            <a:normAutofit/>
          </a:bodyPr>
          <a:lstStyle>
            <a:lvl1pPr marL="0" indent="0" algn="ctr">
              <a:buNone/>
              <a:defRPr sz="2000">
                <a:solidFill>
                  <a:schemeClr val="accent1"/>
                </a:solidFill>
              </a:defRPr>
            </a:lvl1pPr>
            <a:lvl2pPr marL="457200" indent="0" algn="ctr">
              <a:buNone/>
              <a:defRPr sz="2000">
                <a:solidFill>
                  <a:schemeClr val="bg1"/>
                </a:solidFill>
              </a:defRPr>
            </a:lvl2pPr>
            <a:lvl3pPr marL="914400" indent="0" algn="ctr">
              <a:buNone/>
              <a:defRPr sz="2000">
                <a:solidFill>
                  <a:schemeClr val="bg1"/>
                </a:solidFill>
              </a:defRPr>
            </a:lvl3pPr>
            <a:lvl4pPr marL="1371600" indent="0" algn="ctr">
              <a:buNone/>
              <a:defRPr sz="2000">
                <a:solidFill>
                  <a:schemeClr val="bg1"/>
                </a:solidFill>
              </a:defRPr>
            </a:lvl4pPr>
            <a:lvl5pPr marL="1828800" indent="0" algn="ctr">
              <a:buNone/>
              <a:defRPr sz="2000">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lvl1pPr>
              <a:defRPr>
                <a:solidFill>
                  <a:schemeClr val="bg1"/>
                </a:solidFill>
              </a:defRPr>
            </a:lvl1pPr>
          </a:lstStyle>
          <a:p>
            <a:fld id="{D50E7C93-60E8-8648-8DE9-FA3C271682D0}" type="datetimeFigureOut">
              <a:rPr lang="nl-NL" smtClean="0"/>
              <a:pPr/>
              <a:t>19-4-2022</a:t>
            </a:fld>
            <a:endParaRPr lang="nl-NL" dirty="0"/>
          </a:p>
        </p:txBody>
      </p:sp>
      <p:sp>
        <p:nvSpPr>
          <p:cNvPr id="5" name="Tijdelijke aanduiding voor voettekst 4"/>
          <p:cNvSpPr>
            <a:spLocks noGrp="1"/>
          </p:cNvSpPr>
          <p:nvPr>
            <p:ph type="ftr" sz="quarter" idx="11"/>
          </p:nvPr>
        </p:nvSpPr>
        <p:spPr/>
        <p:txBody>
          <a:bodyPr/>
          <a:lstStyle>
            <a:lvl1pPr>
              <a:defRPr>
                <a:solidFill>
                  <a:schemeClr val="bg1"/>
                </a:solidFill>
              </a:defRPr>
            </a:lvl1pPr>
          </a:lstStyle>
          <a:p>
            <a:endParaRPr lang="nl-NL" dirty="0"/>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3DD1B430-5217-004E-9578-39CC94448185}" type="slidenum">
              <a:rPr lang="nl-NL" smtClean="0"/>
              <a:pPr/>
              <a:t>‹nr.›</a:t>
            </a:fld>
            <a:endParaRPr lang="nl-NL" dirty="0"/>
          </a:p>
        </p:txBody>
      </p:sp>
      <p:sp>
        <p:nvSpPr>
          <p:cNvPr id="16" name="Rechthoek 15">
            <a:extLst>
              <a:ext uri="{FF2B5EF4-FFF2-40B4-BE49-F238E27FC236}">
                <a16:creationId xmlns:a16="http://schemas.microsoft.com/office/drawing/2014/main" id="{3E5634E9-8AA6-FD46-A02E-CC7D904FE21D}"/>
              </a:ext>
            </a:extLst>
          </p:cNvPr>
          <p:cNvSpPr/>
          <p:nvPr userDrawn="1"/>
        </p:nvSpPr>
        <p:spPr>
          <a:xfrm>
            <a:off x="0" y="2525295"/>
            <a:ext cx="12193200" cy="72000"/>
          </a:xfrm>
          <a:prstGeom prst="rect">
            <a:avLst/>
          </a:prstGeom>
          <a:gradFill flip="none" rotWithShape="1">
            <a:gsLst>
              <a:gs pos="30000">
                <a:schemeClr val="accent2"/>
              </a:gs>
              <a:gs pos="69000">
                <a:schemeClr val="accent4"/>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7" name="Rechte verbindingslijn 16">
            <a:extLst>
              <a:ext uri="{FF2B5EF4-FFF2-40B4-BE49-F238E27FC236}">
                <a16:creationId xmlns:a16="http://schemas.microsoft.com/office/drawing/2014/main" id="{E427F353-D112-C743-82BF-A22300DD6C45}"/>
              </a:ext>
            </a:extLst>
          </p:cNvPr>
          <p:cNvCxnSpPr>
            <a:cxnSpLocks/>
          </p:cNvCxnSpPr>
          <p:nvPr userDrawn="1"/>
        </p:nvCxnSpPr>
        <p:spPr>
          <a:xfrm>
            <a:off x="838200" y="6302827"/>
            <a:ext cx="105156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73B1EF7F-F95F-FE40-B87C-55AB67698C7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131874" y="6414781"/>
            <a:ext cx="1221926" cy="246735"/>
          </a:xfrm>
          <a:prstGeom prst="rect">
            <a:avLst/>
          </a:prstGeom>
        </p:spPr>
      </p:pic>
      <p:pic>
        <p:nvPicPr>
          <p:cNvPr id="25" name="Afbeelding 24">
            <a:extLst>
              <a:ext uri="{FF2B5EF4-FFF2-40B4-BE49-F238E27FC236}">
                <a16:creationId xmlns:a16="http://schemas.microsoft.com/office/drawing/2014/main" id="{F4C483D7-89ED-5B41-A01C-B1C2D0485167}"/>
              </a:ext>
            </a:extLst>
          </p:cNvPr>
          <p:cNvPicPr>
            <a:picLocks noChangeAspect="1"/>
          </p:cNvPicPr>
          <p:nvPr userDrawn="1"/>
        </p:nvPicPr>
        <p:blipFill>
          <a:blip r:embed="rId5">
            <a:alphaModFix amt="15000"/>
          </a:blip>
          <a:stretch>
            <a:fillRect/>
          </a:stretch>
        </p:blipFill>
        <p:spPr>
          <a:xfrm rot="-600000">
            <a:off x="-2818407" y="2974152"/>
            <a:ext cx="6902278" cy="6487387"/>
          </a:xfrm>
          <a:prstGeom prst="rect">
            <a:avLst/>
          </a:prstGeom>
        </p:spPr>
      </p:pic>
    </p:spTree>
    <p:extLst>
      <p:ext uri="{BB962C8B-B14F-4D97-AF65-F5344CB8AC3E}">
        <p14:creationId xmlns:p14="http://schemas.microsoft.com/office/powerpoint/2010/main" val="1779927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ofdstuktitel">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AB532E7F-0A78-4447-BF0C-6F2B52B60AF1}"/>
              </a:ext>
            </a:extLst>
          </p:cNvPr>
          <p:cNvSpPr/>
          <p:nvPr userDrawn="1"/>
        </p:nvSpPr>
        <p:spPr>
          <a:xfrm>
            <a:off x="0" y="2539269"/>
            <a:ext cx="12192000" cy="431873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p:cNvSpPr>
            <a:spLocks noGrp="1"/>
          </p:cNvSpPr>
          <p:nvPr>
            <p:ph type="title" hasCustomPrompt="1"/>
          </p:nvPr>
        </p:nvSpPr>
        <p:spPr>
          <a:xfrm>
            <a:off x="838200" y="291772"/>
            <a:ext cx="10515600" cy="1411775"/>
          </a:xfrm>
        </p:spPr>
        <p:txBody>
          <a:bodyPr anchor="b" anchorCtr="0">
            <a:normAutofit/>
          </a:bodyPr>
          <a:lstStyle>
            <a:lvl1pPr algn="ctr">
              <a:defRPr sz="5400" b="1">
                <a:solidFill>
                  <a:schemeClr val="accent2"/>
                </a:solidFill>
              </a:defRPr>
            </a:lvl1pPr>
          </a:lstStyle>
          <a:p>
            <a:r>
              <a:rPr lang="nl-NL" dirty="0"/>
              <a:t>Titelstijl van model bewerken</a:t>
            </a:r>
          </a:p>
        </p:txBody>
      </p:sp>
      <p:sp>
        <p:nvSpPr>
          <p:cNvPr id="3" name="Tijdelijke aanduiding voor inhoud 2"/>
          <p:cNvSpPr>
            <a:spLocks noGrp="1"/>
          </p:cNvSpPr>
          <p:nvPr>
            <p:ph idx="1"/>
          </p:nvPr>
        </p:nvSpPr>
        <p:spPr>
          <a:xfrm>
            <a:off x="838200" y="1703547"/>
            <a:ext cx="10515600" cy="487675"/>
          </a:xfrm>
        </p:spPr>
        <p:txBody>
          <a:bodyPr>
            <a:normAutofit/>
          </a:bodyPr>
          <a:lstStyle>
            <a:lvl1pPr marL="0" indent="0" algn="ctr">
              <a:buNone/>
              <a:defRPr sz="2000">
                <a:solidFill>
                  <a:schemeClr val="accent1"/>
                </a:solidFill>
              </a:defRPr>
            </a:lvl1pPr>
            <a:lvl2pPr marL="457200" indent="0" algn="ctr">
              <a:buNone/>
              <a:defRPr sz="2000">
                <a:solidFill>
                  <a:schemeClr val="accent1"/>
                </a:solidFill>
              </a:defRPr>
            </a:lvl2pPr>
            <a:lvl3pPr marL="914400" indent="0" algn="ctr">
              <a:buNone/>
              <a:defRPr sz="2000">
                <a:solidFill>
                  <a:schemeClr val="accent1"/>
                </a:solidFill>
              </a:defRPr>
            </a:lvl3pPr>
            <a:lvl4pPr marL="1371600" indent="0" algn="ctr">
              <a:buNone/>
              <a:defRPr sz="2000">
                <a:solidFill>
                  <a:schemeClr val="accent1"/>
                </a:solidFill>
              </a:defRPr>
            </a:lvl4pPr>
            <a:lvl5pPr marL="1828800" indent="0" algn="ctr">
              <a:buNone/>
              <a:defRPr sz="2000">
                <a:solidFill>
                  <a:schemeClr val="accent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lvl1pPr>
              <a:defRPr>
                <a:solidFill>
                  <a:schemeClr val="bg1"/>
                </a:solidFill>
              </a:defRPr>
            </a:lvl1pPr>
          </a:lstStyle>
          <a:p>
            <a:fld id="{D50E7C93-60E8-8648-8DE9-FA3C271682D0}" type="datetimeFigureOut">
              <a:rPr lang="nl-NL" smtClean="0"/>
              <a:pPr/>
              <a:t>19-4-2022</a:t>
            </a:fld>
            <a:endParaRPr lang="nl-NL" dirty="0"/>
          </a:p>
        </p:txBody>
      </p:sp>
      <p:sp>
        <p:nvSpPr>
          <p:cNvPr id="5" name="Tijdelijke aanduiding voor voettekst 4"/>
          <p:cNvSpPr>
            <a:spLocks noGrp="1"/>
          </p:cNvSpPr>
          <p:nvPr>
            <p:ph type="ftr" sz="quarter" idx="11"/>
          </p:nvPr>
        </p:nvSpPr>
        <p:spPr/>
        <p:txBody>
          <a:bodyPr/>
          <a:lstStyle>
            <a:lvl1pPr>
              <a:defRPr>
                <a:solidFill>
                  <a:schemeClr val="bg1"/>
                </a:solidFill>
              </a:defRPr>
            </a:lvl1pPr>
          </a:lstStyle>
          <a:p>
            <a:endParaRPr lang="nl-NL" dirty="0"/>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3DD1B430-5217-004E-9578-39CC94448185}" type="slidenum">
              <a:rPr lang="nl-NL" smtClean="0"/>
              <a:pPr/>
              <a:t>‹nr.›</a:t>
            </a:fld>
            <a:endParaRPr lang="nl-NL" dirty="0"/>
          </a:p>
        </p:txBody>
      </p:sp>
      <p:sp>
        <p:nvSpPr>
          <p:cNvPr id="16" name="Rechthoek 15">
            <a:extLst>
              <a:ext uri="{FF2B5EF4-FFF2-40B4-BE49-F238E27FC236}">
                <a16:creationId xmlns:a16="http://schemas.microsoft.com/office/drawing/2014/main" id="{3E5634E9-8AA6-FD46-A02E-CC7D904FE21D}"/>
              </a:ext>
            </a:extLst>
          </p:cNvPr>
          <p:cNvSpPr/>
          <p:nvPr userDrawn="1"/>
        </p:nvSpPr>
        <p:spPr>
          <a:xfrm>
            <a:off x="0" y="2525295"/>
            <a:ext cx="12193200" cy="72000"/>
          </a:xfrm>
          <a:prstGeom prst="rect">
            <a:avLst/>
          </a:prstGeom>
          <a:gradFill>
            <a:gsLst>
              <a:gs pos="30000">
                <a:schemeClr val="accent1"/>
              </a:gs>
              <a:gs pos="69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7" name="Rechte verbindingslijn 16">
            <a:extLst>
              <a:ext uri="{FF2B5EF4-FFF2-40B4-BE49-F238E27FC236}">
                <a16:creationId xmlns:a16="http://schemas.microsoft.com/office/drawing/2014/main" id="{E427F353-D112-C743-82BF-A22300DD6C45}"/>
              </a:ext>
            </a:extLst>
          </p:cNvPr>
          <p:cNvCxnSpPr>
            <a:cxnSpLocks/>
          </p:cNvCxnSpPr>
          <p:nvPr userDrawn="1"/>
        </p:nvCxnSpPr>
        <p:spPr>
          <a:xfrm>
            <a:off x="838200" y="6302827"/>
            <a:ext cx="105156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73B1EF7F-F95F-FE40-B87C-55AB67698C7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31874" y="6414781"/>
            <a:ext cx="1221926" cy="246735"/>
          </a:xfrm>
          <a:prstGeom prst="rect">
            <a:avLst/>
          </a:prstGeom>
        </p:spPr>
      </p:pic>
      <p:pic>
        <p:nvPicPr>
          <p:cNvPr id="25" name="Afbeelding 24">
            <a:extLst>
              <a:ext uri="{FF2B5EF4-FFF2-40B4-BE49-F238E27FC236}">
                <a16:creationId xmlns:a16="http://schemas.microsoft.com/office/drawing/2014/main" id="{F4C483D7-89ED-5B41-A01C-B1C2D0485167}"/>
              </a:ext>
            </a:extLst>
          </p:cNvPr>
          <p:cNvPicPr>
            <a:picLocks noChangeAspect="1"/>
          </p:cNvPicPr>
          <p:nvPr userDrawn="1"/>
        </p:nvPicPr>
        <p:blipFill>
          <a:blip r:embed="rId4">
            <a:alphaModFix amt="15000"/>
          </a:blip>
          <a:stretch>
            <a:fillRect/>
          </a:stretch>
        </p:blipFill>
        <p:spPr>
          <a:xfrm rot="-600000">
            <a:off x="-2732251" y="2974151"/>
            <a:ext cx="6902278" cy="6487387"/>
          </a:xfrm>
          <a:prstGeom prst="rect">
            <a:avLst/>
          </a:prstGeom>
        </p:spPr>
      </p:pic>
    </p:spTree>
    <p:extLst>
      <p:ext uri="{BB962C8B-B14F-4D97-AF65-F5344CB8AC3E}">
        <p14:creationId xmlns:p14="http://schemas.microsoft.com/office/powerpoint/2010/main" val="1385834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0" y="134880"/>
            <a:ext cx="10515600" cy="5969891"/>
          </a:xfrm>
        </p:spPr>
        <p:txBody>
          <a:bodyPr>
            <a:normAutofit/>
          </a:bodyPr>
          <a:lstStyle>
            <a:lvl1pPr algn="ctr">
              <a:defRPr sz="6000">
                <a:solidFill>
                  <a:schemeClr val="bg1"/>
                </a:solidFill>
              </a:defRPr>
            </a:lvl1pPr>
          </a:lstStyle>
          <a:p>
            <a:r>
              <a:rPr lang="nl-NL"/>
              <a:t>Klik om stijl te bewerken</a:t>
            </a:r>
            <a:endParaRPr lang="nl-NL" dirty="0"/>
          </a:p>
        </p:txBody>
      </p:sp>
      <p:sp>
        <p:nvSpPr>
          <p:cNvPr id="4" name="Tijdelijke aanduiding voor datum 3"/>
          <p:cNvSpPr>
            <a:spLocks noGrp="1"/>
          </p:cNvSpPr>
          <p:nvPr>
            <p:ph type="dt" sz="half" idx="10"/>
          </p:nvPr>
        </p:nvSpPr>
        <p:spPr/>
        <p:txBody>
          <a:bodyPr/>
          <a:lstStyle>
            <a:lvl1pPr>
              <a:defRPr>
                <a:solidFill>
                  <a:schemeClr val="bg1"/>
                </a:solidFill>
              </a:defRPr>
            </a:lvl1pPr>
          </a:lstStyle>
          <a:p>
            <a:fld id="{D50E7C93-60E8-8648-8DE9-FA3C271682D0}" type="datetimeFigureOut">
              <a:rPr lang="nl-NL" smtClean="0"/>
              <a:pPr/>
              <a:t>19-4-2022</a:t>
            </a:fld>
            <a:endParaRPr lang="nl-NL" dirty="0"/>
          </a:p>
        </p:txBody>
      </p:sp>
      <p:sp>
        <p:nvSpPr>
          <p:cNvPr id="5" name="Tijdelijke aanduiding voor voettekst 4"/>
          <p:cNvSpPr>
            <a:spLocks noGrp="1"/>
          </p:cNvSpPr>
          <p:nvPr>
            <p:ph type="ftr" sz="quarter" idx="11"/>
          </p:nvPr>
        </p:nvSpPr>
        <p:spPr/>
        <p:txBody>
          <a:bodyPr/>
          <a:lstStyle>
            <a:lvl1pPr>
              <a:defRPr>
                <a:solidFill>
                  <a:schemeClr val="bg1"/>
                </a:solidFill>
              </a:defRPr>
            </a:lvl1pPr>
          </a:lstStyle>
          <a:p>
            <a:endParaRPr lang="nl-NL" dirty="0"/>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3DD1B430-5217-004E-9578-39CC94448185}" type="slidenum">
              <a:rPr lang="nl-NL" smtClean="0"/>
              <a:pPr/>
              <a:t>‹nr.›</a:t>
            </a:fld>
            <a:endParaRPr lang="nl-NL" dirty="0"/>
          </a:p>
        </p:txBody>
      </p:sp>
      <p:cxnSp>
        <p:nvCxnSpPr>
          <p:cNvPr id="8" name="Rechte verbindingslijn 7">
            <a:extLst>
              <a:ext uri="{FF2B5EF4-FFF2-40B4-BE49-F238E27FC236}">
                <a16:creationId xmlns:a16="http://schemas.microsoft.com/office/drawing/2014/main" id="{B304C7EF-C63D-2943-ADE3-A858A74F61A4}"/>
              </a:ext>
            </a:extLst>
          </p:cNvPr>
          <p:cNvCxnSpPr>
            <a:cxnSpLocks/>
          </p:cNvCxnSpPr>
          <p:nvPr userDrawn="1"/>
        </p:nvCxnSpPr>
        <p:spPr>
          <a:xfrm>
            <a:off x="838200" y="6302827"/>
            <a:ext cx="105156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40472C13-44DB-0049-B4B6-6ED2AA6FD0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31874" y="6414781"/>
            <a:ext cx="1221926" cy="246735"/>
          </a:xfrm>
          <a:prstGeom prst="rect">
            <a:avLst/>
          </a:prstGeom>
        </p:spPr>
      </p:pic>
      <p:pic>
        <p:nvPicPr>
          <p:cNvPr id="13" name="Afbeelding 12">
            <a:extLst>
              <a:ext uri="{FF2B5EF4-FFF2-40B4-BE49-F238E27FC236}">
                <a16:creationId xmlns:a16="http://schemas.microsoft.com/office/drawing/2014/main" id="{12E78FE6-7FB4-BD4D-9DC3-9002E19E458B}"/>
              </a:ext>
            </a:extLst>
          </p:cNvPr>
          <p:cNvPicPr>
            <a:picLocks noChangeAspect="1"/>
          </p:cNvPicPr>
          <p:nvPr userDrawn="1"/>
        </p:nvPicPr>
        <p:blipFill>
          <a:blip r:embed="rId4">
            <a:alphaModFix amt="10000"/>
          </a:blip>
          <a:stretch>
            <a:fillRect/>
          </a:stretch>
        </p:blipFill>
        <p:spPr>
          <a:xfrm rot="-600000">
            <a:off x="6708659" y="-3367368"/>
            <a:ext cx="9290280" cy="8731848"/>
          </a:xfrm>
          <a:prstGeom prst="rect">
            <a:avLst/>
          </a:prstGeom>
        </p:spPr>
      </p:pic>
    </p:spTree>
    <p:extLst>
      <p:ext uri="{BB962C8B-B14F-4D97-AF65-F5344CB8AC3E}">
        <p14:creationId xmlns:p14="http://schemas.microsoft.com/office/powerpoint/2010/main" val="865641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Highlight">
    <p:bg>
      <p:bgPr>
        <a:solidFill>
          <a:schemeClr val="accent4"/>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1" y="365125"/>
            <a:ext cx="7187360" cy="1325563"/>
          </a:xfrm>
        </p:spPr>
        <p:txBody>
          <a:bodyPr/>
          <a:lstStyle>
            <a:lvl1pPr>
              <a:defRPr b="0">
                <a:solidFill>
                  <a:schemeClr val="accent1"/>
                </a:solidFill>
              </a:defRPr>
            </a:lvl1pPr>
          </a:lstStyle>
          <a:p>
            <a:r>
              <a:rPr lang="nl-NL"/>
              <a:t>Klik om stijl te bewerken</a:t>
            </a:r>
            <a:endParaRPr lang="nl-NL" dirty="0"/>
          </a:p>
        </p:txBody>
      </p:sp>
      <p:sp>
        <p:nvSpPr>
          <p:cNvPr id="3" name="Tijdelijke aanduiding voor inhoud 2"/>
          <p:cNvSpPr>
            <a:spLocks noGrp="1"/>
          </p:cNvSpPr>
          <p:nvPr>
            <p:ph idx="1"/>
          </p:nvPr>
        </p:nvSpPr>
        <p:spPr>
          <a:xfrm>
            <a:off x="838201" y="1825625"/>
            <a:ext cx="7187360" cy="4351338"/>
          </a:xfrm>
        </p:spPr>
        <p:txBody>
          <a:bodyPr/>
          <a:lstStyle>
            <a:lvl1pPr marL="228600" indent="-228600">
              <a:buClr>
                <a:schemeClr val="accent1"/>
              </a:buClr>
              <a:buFont typeface="Wingdings" pitchFamily="2" charset="2"/>
              <a:buChar char="ü"/>
              <a:defRPr>
                <a:solidFill>
                  <a:schemeClr val="accent1"/>
                </a:solidFill>
              </a:defRPr>
            </a:lvl1pPr>
            <a:lvl2pPr marL="685800" indent="-228600">
              <a:buClr>
                <a:schemeClr val="accent1"/>
              </a:buClr>
              <a:buFont typeface="Wingdings" pitchFamily="2" charset="2"/>
              <a:buChar char="ü"/>
              <a:defRPr>
                <a:solidFill>
                  <a:schemeClr val="accent1"/>
                </a:solidFill>
              </a:defRPr>
            </a:lvl2pPr>
            <a:lvl3pPr marL="1143000" indent="-228600">
              <a:buClr>
                <a:schemeClr val="accent1"/>
              </a:buClr>
              <a:buFont typeface="Wingdings" pitchFamily="2" charset="2"/>
              <a:buChar char="ü"/>
              <a:defRPr>
                <a:solidFill>
                  <a:schemeClr val="accent1"/>
                </a:solidFill>
              </a:defRPr>
            </a:lvl3pPr>
            <a:lvl4pPr marL="1600200" indent="-228600">
              <a:buClr>
                <a:schemeClr val="accent1"/>
              </a:buClr>
              <a:buFont typeface="Wingdings" pitchFamily="2" charset="2"/>
              <a:buChar char="ü"/>
              <a:defRPr>
                <a:solidFill>
                  <a:schemeClr val="accent1"/>
                </a:solidFill>
              </a:defRPr>
            </a:lvl4pPr>
            <a:lvl5pPr marL="2057400" indent="-228600">
              <a:buClr>
                <a:schemeClr val="accent1"/>
              </a:buClr>
              <a:buFont typeface="Wingdings" pitchFamily="2" charset="2"/>
              <a:buChar char="ü"/>
              <a:defRPr>
                <a:solidFill>
                  <a:schemeClr val="accent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lvl1pPr>
              <a:defRPr>
                <a:solidFill>
                  <a:schemeClr val="bg1"/>
                </a:solidFill>
              </a:defRPr>
            </a:lvl1pPr>
          </a:lstStyle>
          <a:p>
            <a:fld id="{D50E7C93-60E8-8648-8DE9-FA3C271682D0}" type="datetimeFigureOut">
              <a:rPr lang="nl-NL" smtClean="0"/>
              <a:pPr/>
              <a:t>19-4-2022</a:t>
            </a:fld>
            <a:endParaRPr lang="nl-NL" dirty="0"/>
          </a:p>
        </p:txBody>
      </p:sp>
      <p:sp>
        <p:nvSpPr>
          <p:cNvPr id="5" name="Tijdelijke aanduiding voor voettekst 4"/>
          <p:cNvSpPr>
            <a:spLocks noGrp="1"/>
          </p:cNvSpPr>
          <p:nvPr>
            <p:ph type="ftr" sz="quarter" idx="11"/>
          </p:nvPr>
        </p:nvSpPr>
        <p:spPr/>
        <p:txBody>
          <a:bodyPr/>
          <a:lstStyle>
            <a:lvl1pPr>
              <a:defRPr>
                <a:solidFill>
                  <a:schemeClr val="bg1"/>
                </a:solidFill>
              </a:defRPr>
            </a:lvl1pPr>
          </a:lstStyle>
          <a:p>
            <a:endParaRPr lang="nl-NL" dirty="0"/>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3DD1B430-5217-004E-9578-39CC94448185}" type="slidenum">
              <a:rPr lang="nl-NL" smtClean="0"/>
              <a:pPr/>
              <a:t>‹nr.›</a:t>
            </a:fld>
            <a:endParaRPr lang="nl-NL" dirty="0"/>
          </a:p>
        </p:txBody>
      </p:sp>
      <p:cxnSp>
        <p:nvCxnSpPr>
          <p:cNvPr id="9" name="Rechte verbindingslijn 8">
            <a:extLst>
              <a:ext uri="{FF2B5EF4-FFF2-40B4-BE49-F238E27FC236}">
                <a16:creationId xmlns:a16="http://schemas.microsoft.com/office/drawing/2014/main" id="{FA581838-2644-F745-AD57-BCC51AA787D8}"/>
              </a:ext>
            </a:extLst>
          </p:cNvPr>
          <p:cNvCxnSpPr>
            <a:cxnSpLocks/>
          </p:cNvCxnSpPr>
          <p:nvPr userDrawn="1"/>
        </p:nvCxnSpPr>
        <p:spPr>
          <a:xfrm>
            <a:off x="838200" y="6302827"/>
            <a:ext cx="105156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F7A9C933-3BBA-8B4C-82BE-7B8CEBF66D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31874" y="6414781"/>
            <a:ext cx="1221926" cy="246735"/>
          </a:xfrm>
          <a:prstGeom prst="rect">
            <a:avLst/>
          </a:prstGeom>
        </p:spPr>
      </p:pic>
      <p:pic>
        <p:nvPicPr>
          <p:cNvPr id="20" name="Graphic 19">
            <a:extLst>
              <a:ext uri="{FF2B5EF4-FFF2-40B4-BE49-F238E27FC236}">
                <a16:creationId xmlns:a16="http://schemas.microsoft.com/office/drawing/2014/main" id="{7D15B3F7-2ED3-4447-9D99-4CD1C6F133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40908" y="1690688"/>
            <a:ext cx="2753014" cy="2753014"/>
          </a:xfrm>
          <a:prstGeom prst="rect">
            <a:avLst/>
          </a:prstGeom>
        </p:spPr>
      </p:pic>
    </p:spTree>
    <p:extLst>
      <p:ext uri="{BB962C8B-B14F-4D97-AF65-F5344CB8AC3E}">
        <p14:creationId xmlns:p14="http://schemas.microsoft.com/office/powerpoint/2010/main" val="233807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eerpunten">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513714"/>
          </a:xfrm>
        </p:spPr>
        <p:txBody>
          <a:bodyPr/>
          <a:lstStyle>
            <a:lvl1pPr algn="ctr">
              <a:defRPr sz="3600" b="0">
                <a:solidFill>
                  <a:schemeClr val="accent2"/>
                </a:solidFill>
              </a:defRPr>
            </a:lvl1pPr>
          </a:lstStyle>
          <a:p>
            <a:r>
              <a:rPr lang="nl-NL"/>
              <a:t>Klik om stijl te bewerken</a:t>
            </a:r>
            <a:endParaRPr lang="nl-NL" dirty="0"/>
          </a:p>
        </p:txBody>
      </p:sp>
      <p:sp>
        <p:nvSpPr>
          <p:cNvPr id="4" name="Tijdelijke aanduiding voor datum 3"/>
          <p:cNvSpPr>
            <a:spLocks noGrp="1"/>
          </p:cNvSpPr>
          <p:nvPr>
            <p:ph type="dt" sz="half" idx="10"/>
          </p:nvPr>
        </p:nvSpPr>
        <p:spPr/>
        <p:txBody>
          <a:bodyPr/>
          <a:lstStyle/>
          <a:p>
            <a:fld id="{D50E7C93-60E8-8648-8DE9-FA3C271682D0}" type="datetimeFigureOut">
              <a:rPr lang="nl-NL" smtClean="0"/>
              <a:t>19-4-2022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DD1B430-5217-004E-9578-39CC94448185}" type="slidenum">
              <a:rPr lang="nl-NL" smtClean="0"/>
              <a:t>‹nr.›</a:t>
            </a:fld>
            <a:endParaRPr lang="nl-NL"/>
          </a:p>
        </p:txBody>
      </p:sp>
      <p:cxnSp>
        <p:nvCxnSpPr>
          <p:cNvPr id="7" name="Rechte verbindingslijn 6">
            <a:extLst>
              <a:ext uri="{FF2B5EF4-FFF2-40B4-BE49-F238E27FC236}">
                <a16:creationId xmlns:a16="http://schemas.microsoft.com/office/drawing/2014/main" id="{4FA56F56-7DA4-4448-A5F9-8F9CFDB75990}"/>
              </a:ext>
            </a:extLst>
          </p:cNvPr>
          <p:cNvCxnSpPr>
            <a:cxnSpLocks/>
          </p:cNvCxnSpPr>
          <p:nvPr userDrawn="1"/>
        </p:nvCxnSpPr>
        <p:spPr>
          <a:xfrm>
            <a:off x="838200" y="6302827"/>
            <a:ext cx="105156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D20D492B-D05E-0A4E-94C1-C5629F97629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31878" y="6414782"/>
            <a:ext cx="1221922" cy="246734"/>
          </a:xfrm>
          <a:prstGeom prst="rect">
            <a:avLst/>
          </a:prstGeom>
        </p:spPr>
      </p:pic>
      <p:pic>
        <p:nvPicPr>
          <p:cNvPr id="9" name="Afbeelding 8">
            <a:extLst>
              <a:ext uri="{FF2B5EF4-FFF2-40B4-BE49-F238E27FC236}">
                <a16:creationId xmlns:a16="http://schemas.microsoft.com/office/drawing/2014/main" id="{98DF0BF0-DF2A-B14A-ADBC-91D70CF76934}"/>
              </a:ext>
            </a:extLst>
          </p:cNvPr>
          <p:cNvPicPr>
            <a:picLocks noChangeAspect="1"/>
          </p:cNvPicPr>
          <p:nvPr userDrawn="1"/>
        </p:nvPicPr>
        <p:blipFill>
          <a:blip r:embed="rId4"/>
          <a:stretch>
            <a:fillRect/>
          </a:stretch>
        </p:blipFill>
        <p:spPr>
          <a:xfrm>
            <a:off x="838200" y="1470892"/>
            <a:ext cx="2104900" cy="1960880"/>
          </a:xfrm>
          <a:prstGeom prst="rect">
            <a:avLst/>
          </a:prstGeom>
        </p:spPr>
      </p:pic>
      <p:pic>
        <p:nvPicPr>
          <p:cNvPr id="10" name="Afbeelding 9">
            <a:extLst>
              <a:ext uri="{FF2B5EF4-FFF2-40B4-BE49-F238E27FC236}">
                <a16:creationId xmlns:a16="http://schemas.microsoft.com/office/drawing/2014/main" id="{F754E9B6-E57E-854D-9425-05CA58239C15}"/>
              </a:ext>
            </a:extLst>
          </p:cNvPr>
          <p:cNvPicPr>
            <a:picLocks noChangeAspect="1"/>
          </p:cNvPicPr>
          <p:nvPr userDrawn="1"/>
        </p:nvPicPr>
        <p:blipFill>
          <a:blip r:embed="rId5"/>
          <a:stretch>
            <a:fillRect/>
          </a:stretch>
        </p:blipFill>
        <p:spPr>
          <a:xfrm>
            <a:off x="3641767" y="1470892"/>
            <a:ext cx="2104900" cy="1960880"/>
          </a:xfrm>
          <a:prstGeom prst="rect">
            <a:avLst/>
          </a:prstGeom>
        </p:spPr>
      </p:pic>
      <p:pic>
        <p:nvPicPr>
          <p:cNvPr id="11" name="Afbeelding 10">
            <a:extLst>
              <a:ext uri="{FF2B5EF4-FFF2-40B4-BE49-F238E27FC236}">
                <a16:creationId xmlns:a16="http://schemas.microsoft.com/office/drawing/2014/main" id="{03D1C55E-AAEC-5440-AA78-2062C139D82F}"/>
              </a:ext>
            </a:extLst>
          </p:cNvPr>
          <p:cNvPicPr>
            <a:picLocks noChangeAspect="1"/>
          </p:cNvPicPr>
          <p:nvPr userDrawn="1"/>
        </p:nvPicPr>
        <p:blipFill>
          <a:blip r:embed="rId6"/>
          <a:stretch>
            <a:fillRect/>
          </a:stretch>
        </p:blipFill>
        <p:spPr>
          <a:xfrm>
            <a:off x="6445334" y="1470892"/>
            <a:ext cx="2104900" cy="1960880"/>
          </a:xfrm>
          <a:prstGeom prst="rect">
            <a:avLst/>
          </a:prstGeom>
        </p:spPr>
      </p:pic>
      <p:pic>
        <p:nvPicPr>
          <p:cNvPr id="12" name="Afbeelding 11">
            <a:extLst>
              <a:ext uri="{FF2B5EF4-FFF2-40B4-BE49-F238E27FC236}">
                <a16:creationId xmlns:a16="http://schemas.microsoft.com/office/drawing/2014/main" id="{B11BED03-70AE-1F4A-B586-7C44C48B8F91}"/>
              </a:ext>
            </a:extLst>
          </p:cNvPr>
          <p:cNvPicPr>
            <a:picLocks noChangeAspect="1"/>
          </p:cNvPicPr>
          <p:nvPr userDrawn="1"/>
        </p:nvPicPr>
        <p:blipFill>
          <a:blip r:embed="rId7"/>
          <a:stretch>
            <a:fillRect/>
          </a:stretch>
        </p:blipFill>
        <p:spPr>
          <a:xfrm>
            <a:off x="9248900" y="1470892"/>
            <a:ext cx="2104900" cy="1960880"/>
          </a:xfrm>
          <a:prstGeom prst="rect">
            <a:avLst/>
          </a:prstGeom>
        </p:spPr>
      </p:pic>
      <p:pic>
        <p:nvPicPr>
          <p:cNvPr id="13" name="Afbeelding 12">
            <a:extLst>
              <a:ext uri="{FF2B5EF4-FFF2-40B4-BE49-F238E27FC236}">
                <a16:creationId xmlns:a16="http://schemas.microsoft.com/office/drawing/2014/main" id="{14D2BA8A-A965-D440-9D02-CC22F5A4E814}"/>
              </a:ext>
            </a:extLst>
          </p:cNvPr>
          <p:cNvPicPr>
            <a:picLocks noChangeAspect="1"/>
          </p:cNvPicPr>
          <p:nvPr userDrawn="1"/>
        </p:nvPicPr>
        <p:blipFill>
          <a:blip r:embed="rId8"/>
          <a:stretch>
            <a:fillRect/>
          </a:stretch>
        </p:blipFill>
        <p:spPr>
          <a:xfrm>
            <a:off x="2239983" y="3899132"/>
            <a:ext cx="2104900" cy="1960880"/>
          </a:xfrm>
          <a:prstGeom prst="rect">
            <a:avLst/>
          </a:prstGeom>
        </p:spPr>
      </p:pic>
      <p:pic>
        <p:nvPicPr>
          <p:cNvPr id="14" name="Afbeelding 13">
            <a:extLst>
              <a:ext uri="{FF2B5EF4-FFF2-40B4-BE49-F238E27FC236}">
                <a16:creationId xmlns:a16="http://schemas.microsoft.com/office/drawing/2014/main" id="{D789057A-7F3B-F34A-8CF2-4C5C690EE95F}"/>
              </a:ext>
            </a:extLst>
          </p:cNvPr>
          <p:cNvPicPr>
            <a:picLocks noChangeAspect="1"/>
          </p:cNvPicPr>
          <p:nvPr userDrawn="1"/>
        </p:nvPicPr>
        <p:blipFill>
          <a:blip r:embed="rId9"/>
          <a:stretch>
            <a:fillRect/>
          </a:stretch>
        </p:blipFill>
        <p:spPr>
          <a:xfrm>
            <a:off x="5043550" y="3899132"/>
            <a:ext cx="2104900" cy="1960880"/>
          </a:xfrm>
          <a:prstGeom prst="rect">
            <a:avLst/>
          </a:prstGeom>
        </p:spPr>
      </p:pic>
      <p:pic>
        <p:nvPicPr>
          <p:cNvPr id="15" name="Afbeelding 14">
            <a:extLst>
              <a:ext uri="{FF2B5EF4-FFF2-40B4-BE49-F238E27FC236}">
                <a16:creationId xmlns:a16="http://schemas.microsoft.com/office/drawing/2014/main" id="{3373DB2D-78B5-F84B-9CAD-57B6D5AE0D66}"/>
              </a:ext>
            </a:extLst>
          </p:cNvPr>
          <p:cNvPicPr>
            <a:picLocks noChangeAspect="1"/>
          </p:cNvPicPr>
          <p:nvPr userDrawn="1"/>
        </p:nvPicPr>
        <p:blipFill>
          <a:blip r:embed="rId10"/>
          <a:stretch>
            <a:fillRect/>
          </a:stretch>
        </p:blipFill>
        <p:spPr>
          <a:xfrm>
            <a:off x="7847117" y="3899132"/>
            <a:ext cx="2104900" cy="1960880"/>
          </a:xfrm>
          <a:prstGeom prst="rect">
            <a:avLst/>
          </a:prstGeom>
        </p:spPr>
      </p:pic>
      <p:cxnSp>
        <p:nvCxnSpPr>
          <p:cNvPr id="16" name="Rechte verbindingslijn 15">
            <a:extLst>
              <a:ext uri="{FF2B5EF4-FFF2-40B4-BE49-F238E27FC236}">
                <a16:creationId xmlns:a16="http://schemas.microsoft.com/office/drawing/2014/main" id="{DD2883E0-4ED0-894A-A8E9-A24BF2B05643}"/>
              </a:ext>
            </a:extLst>
          </p:cNvPr>
          <p:cNvCxnSpPr>
            <a:cxnSpLocks/>
          </p:cNvCxnSpPr>
          <p:nvPr userDrawn="1"/>
        </p:nvCxnSpPr>
        <p:spPr>
          <a:xfrm>
            <a:off x="838200" y="1053572"/>
            <a:ext cx="105156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9966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3" presetClass="entr" presetSubtype="16"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childTnLst>
                                </p:cTn>
                              </p:par>
                            </p:childTnLst>
                          </p:cTn>
                        </p:par>
                        <p:par>
                          <p:cTn id="34" fill="hold">
                            <p:stCondLst>
                              <p:cond delay="3000"/>
                            </p:stCondLst>
                            <p:childTnLst>
                              <p:par>
                                <p:cTn id="35" presetID="23" presetClass="entr" presetSubtype="16"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to">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D50E7C93-60E8-8648-8DE9-FA3C271682D0}" type="datetimeFigureOut">
              <a:rPr lang="nl-NL" smtClean="0"/>
              <a:t>19-4-2022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DD1B430-5217-004E-9578-39CC94448185}" type="slidenum">
              <a:rPr lang="nl-NL" smtClean="0"/>
              <a:t>‹nr.›</a:t>
            </a:fld>
            <a:endParaRPr lang="nl-NL"/>
          </a:p>
        </p:txBody>
      </p:sp>
      <p:cxnSp>
        <p:nvCxnSpPr>
          <p:cNvPr id="8" name="Rechte verbindingslijn 7">
            <a:extLst>
              <a:ext uri="{FF2B5EF4-FFF2-40B4-BE49-F238E27FC236}">
                <a16:creationId xmlns:a16="http://schemas.microsoft.com/office/drawing/2014/main" id="{DEC08AA8-F236-6F41-BD3F-5E456AB742AF}"/>
              </a:ext>
            </a:extLst>
          </p:cNvPr>
          <p:cNvCxnSpPr>
            <a:cxnSpLocks/>
          </p:cNvCxnSpPr>
          <p:nvPr userDrawn="1"/>
        </p:nvCxnSpPr>
        <p:spPr>
          <a:xfrm>
            <a:off x="838200" y="6302827"/>
            <a:ext cx="105156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4D6CC6A0-ADF7-2144-8A97-B2225BFE458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31878" y="6414782"/>
            <a:ext cx="1221922" cy="246734"/>
          </a:xfrm>
          <a:prstGeom prst="rect">
            <a:avLst/>
          </a:prstGeom>
        </p:spPr>
      </p:pic>
      <p:sp>
        <p:nvSpPr>
          <p:cNvPr id="7" name="Tekstvak 6">
            <a:extLst>
              <a:ext uri="{FF2B5EF4-FFF2-40B4-BE49-F238E27FC236}">
                <a16:creationId xmlns:a16="http://schemas.microsoft.com/office/drawing/2014/main" id="{8EFC79E0-B182-1D4D-9D48-80713D7A1188}"/>
              </a:ext>
            </a:extLst>
          </p:cNvPr>
          <p:cNvSpPr txBox="1"/>
          <p:nvPr userDrawn="1"/>
        </p:nvSpPr>
        <p:spPr>
          <a:xfrm>
            <a:off x="8311978" y="6886832"/>
            <a:ext cx="0" cy="0"/>
          </a:xfrm>
          <a:prstGeom prst="rect">
            <a:avLst/>
          </a:prstGeom>
          <a:noFill/>
        </p:spPr>
        <p:txBody>
          <a:bodyPr wrap="none" rtlCol="0">
            <a:noAutofit/>
          </a:bodyPr>
          <a:lstStyle/>
          <a:p>
            <a:pPr algn="l">
              <a:lnSpc>
                <a:spcPct val="90000"/>
              </a:lnSpc>
              <a:spcBef>
                <a:spcPts val="1000"/>
              </a:spcBef>
            </a:pPr>
            <a:endParaRPr lang="nl-NL" sz="2400" dirty="0">
              <a:latin typeface="Source Sans Pro" panose="020B0503030403020204" pitchFamily="34" charset="0"/>
              <a:ea typeface="Source Sans Pro" panose="020B0503030403020204" pitchFamily="34" charset="0"/>
            </a:endParaRPr>
          </a:p>
        </p:txBody>
      </p:sp>
      <p:sp>
        <p:nvSpPr>
          <p:cNvPr id="11" name="Tijdelijke aanduiding voor afbeelding 2">
            <a:extLst>
              <a:ext uri="{FF2B5EF4-FFF2-40B4-BE49-F238E27FC236}">
                <a16:creationId xmlns:a16="http://schemas.microsoft.com/office/drawing/2014/main" id="{FFF251F1-5D4F-2C44-87E4-D70DA98A4BF5}"/>
              </a:ext>
            </a:extLst>
          </p:cNvPr>
          <p:cNvSpPr>
            <a:spLocks noGrp="1"/>
          </p:cNvSpPr>
          <p:nvPr>
            <p:ph type="pic" idx="1"/>
          </p:nvPr>
        </p:nvSpPr>
        <p:spPr>
          <a:xfrm>
            <a:off x="0" y="0"/>
            <a:ext cx="12192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133466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lofon">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AB532E7F-0A78-4447-BF0C-6F2B52B60AF1}"/>
              </a:ext>
            </a:extLst>
          </p:cNvPr>
          <p:cNvSpPr/>
          <p:nvPr userDrawn="1"/>
        </p:nvSpPr>
        <p:spPr>
          <a:xfrm>
            <a:off x="0" y="2539269"/>
            <a:ext cx="12192000" cy="43187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p:cNvSpPr>
            <a:spLocks noGrp="1"/>
          </p:cNvSpPr>
          <p:nvPr>
            <p:ph type="title" hasCustomPrompt="1"/>
          </p:nvPr>
        </p:nvSpPr>
        <p:spPr>
          <a:xfrm>
            <a:off x="838200" y="291772"/>
            <a:ext cx="10515600" cy="1411775"/>
          </a:xfrm>
        </p:spPr>
        <p:txBody>
          <a:bodyPr anchor="b" anchorCtr="0">
            <a:normAutofit/>
          </a:bodyPr>
          <a:lstStyle>
            <a:lvl1pPr algn="ctr">
              <a:defRPr sz="4400" b="1">
                <a:solidFill>
                  <a:schemeClr val="accent2"/>
                </a:solidFill>
              </a:defRPr>
            </a:lvl1pPr>
          </a:lstStyle>
          <a:p>
            <a:r>
              <a:rPr lang="nl-NL" dirty="0"/>
              <a:t>Titelstijl van model bewerken</a:t>
            </a:r>
          </a:p>
        </p:txBody>
      </p:sp>
      <p:sp>
        <p:nvSpPr>
          <p:cNvPr id="3" name="Tijdelijke aanduiding voor inhoud 2"/>
          <p:cNvSpPr>
            <a:spLocks noGrp="1"/>
          </p:cNvSpPr>
          <p:nvPr>
            <p:ph idx="1"/>
          </p:nvPr>
        </p:nvSpPr>
        <p:spPr>
          <a:xfrm>
            <a:off x="838200" y="2825591"/>
            <a:ext cx="10515600" cy="3280747"/>
          </a:xfrm>
        </p:spPr>
        <p:txBody>
          <a:bodyPr>
            <a:normAutofit/>
          </a:bodyPr>
          <a:lstStyle>
            <a:lvl1pPr marL="0" indent="0" algn="ctr">
              <a:buNone/>
              <a:defRPr sz="2000">
                <a:solidFill>
                  <a:schemeClr val="bg1"/>
                </a:solidFill>
              </a:defRPr>
            </a:lvl1pPr>
            <a:lvl2pPr marL="457200" indent="0" algn="ctr">
              <a:buNone/>
              <a:defRPr sz="2000">
                <a:solidFill>
                  <a:schemeClr val="bg1"/>
                </a:solidFill>
              </a:defRPr>
            </a:lvl2pPr>
            <a:lvl3pPr marL="914400" indent="0" algn="ctr">
              <a:buNone/>
              <a:defRPr sz="2000">
                <a:solidFill>
                  <a:schemeClr val="bg1"/>
                </a:solidFill>
              </a:defRPr>
            </a:lvl3pPr>
            <a:lvl4pPr marL="1371600" indent="0" algn="ctr">
              <a:buNone/>
              <a:defRPr sz="2000">
                <a:solidFill>
                  <a:schemeClr val="bg1"/>
                </a:solidFill>
              </a:defRPr>
            </a:lvl4pPr>
            <a:lvl5pPr marL="1828800" indent="0" algn="ctr">
              <a:buNone/>
              <a:defRPr sz="2000">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lvl1pPr>
              <a:defRPr>
                <a:solidFill>
                  <a:schemeClr val="bg1"/>
                </a:solidFill>
              </a:defRPr>
            </a:lvl1pPr>
          </a:lstStyle>
          <a:p>
            <a:fld id="{D50E7C93-60E8-8648-8DE9-FA3C271682D0}" type="datetimeFigureOut">
              <a:rPr lang="nl-NL" smtClean="0"/>
              <a:pPr/>
              <a:t>19-4-2022</a:t>
            </a:fld>
            <a:endParaRPr lang="nl-NL" dirty="0"/>
          </a:p>
        </p:txBody>
      </p:sp>
      <p:sp>
        <p:nvSpPr>
          <p:cNvPr id="5" name="Tijdelijke aanduiding voor voettekst 4"/>
          <p:cNvSpPr>
            <a:spLocks noGrp="1"/>
          </p:cNvSpPr>
          <p:nvPr>
            <p:ph type="ftr" sz="quarter" idx="11"/>
          </p:nvPr>
        </p:nvSpPr>
        <p:spPr/>
        <p:txBody>
          <a:bodyPr/>
          <a:lstStyle>
            <a:lvl1pPr>
              <a:defRPr>
                <a:solidFill>
                  <a:schemeClr val="bg1"/>
                </a:solidFill>
              </a:defRPr>
            </a:lvl1pPr>
          </a:lstStyle>
          <a:p>
            <a:endParaRPr lang="nl-NL" dirty="0"/>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3DD1B430-5217-004E-9578-39CC94448185}" type="slidenum">
              <a:rPr lang="nl-NL" smtClean="0"/>
              <a:pPr/>
              <a:t>‹nr.›</a:t>
            </a:fld>
            <a:endParaRPr lang="nl-NL" dirty="0"/>
          </a:p>
        </p:txBody>
      </p:sp>
      <p:sp>
        <p:nvSpPr>
          <p:cNvPr id="16" name="Rechthoek 15">
            <a:extLst>
              <a:ext uri="{FF2B5EF4-FFF2-40B4-BE49-F238E27FC236}">
                <a16:creationId xmlns:a16="http://schemas.microsoft.com/office/drawing/2014/main" id="{3E5634E9-8AA6-FD46-A02E-CC7D904FE21D}"/>
              </a:ext>
            </a:extLst>
          </p:cNvPr>
          <p:cNvSpPr/>
          <p:nvPr userDrawn="1"/>
        </p:nvSpPr>
        <p:spPr>
          <a:xfrm>
            <a:off x="0" y="2525295"/>
            <a:ext cx="12193200" cy="72000"/>
          </a:xfrm>
          <a:prstGeom prst="rect">
            <a:avLst/>
          </a:prstGeom>
          <a:gradFill>
            <a:gsLst>
              <a:gs pos="30000">
                <a:schemeClr val="accent2"/>
              </a:gs>
              <a:gs pos="68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7" name="Rechte verbindingslijn 16">
            <a:extLst>
              <a:ext uri="{FF2B5EF4-FFF2-40B4-BE49-F238E27FC236}">
                <a16:creationId xmlns:a16="http://schemas.microsoft.com/office/drawing/2014/main" id="{E427F353-D112-C743-82BF-A22300DD6C45}"/>
              </a:ext>
            </a:extLst>
          </p:cNvPr>
          <p:cNvCxnSpPr>
            <a:cxnSpLocks/>
          </p:cNvCxnSpPr>
          <p:nvPr userDrawn="1"/>
        </p:nvCxnSpPr>
        <p:spPr>
          <a:xfrm>
            <a:off x="838200" y="6302827"/>
            <a:ext cx="105156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73B1EF7F-F95F-FE40-B87C-55AB67698C7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31874" y="6414781"/>
            <a:ext cx="1221926" cy="246735"/>
          </a:xfrm>
          <a:prstGeom prst="rect">
            <a:avLst/>
          </a:prstGeom>
        </p:spPr>
      </p:pic>
      <p:pic>
        <p:nvPicPr>
          <p:cNvPr id="25" name="Afbeelding 24">
            <a:extLst>
              <a:ext uri="{FF2B5EF4-FFF2-40B4-BE49-F238E27FC236}">
                <a16:creationId xmlns:a16="http://schemas.microsoft.com/office/drawing/2014/main" id="{F4C483D7-89ED-5B41-A01C-B1C2D0485167}"/>
              </a:ext>
            </a:extLst>
          </p:cNvPr>
          <p:cNvPicPr>
            <a:picLocks noChangeAspect="1"/>
          </p:cNvPicPr>
          <p:nvPr userDrawn="1"/>
        </p:nvPicPr>
        <p:blipFill>
          <a:blip r:embed="rId4">
            <a:alphaModFix amt="15000"/>
          </a:blip>
          <a:stretch>
            <a:fillRect/>
          </a:stretch>
        </p:blipFill>
        <p:spPr>
          <a:xfrm rot="-600000">
            <a:off x="-2923292" y="3059133"/>
            <a:ext cx="6902278" cy="6487387"/>
          </a:xfrm>
          <a:prstGeom prst="rect">
            <a:avLst/>
          </a:prstGeom>
        </p:spPr>
      </p:pic>
    </p:spTree>
    <p:extLst>
      <p:ext uri="{BB962C8B-B14F-4D97-AF65-F5344CB8AC3E}">
        <p14:creationId xmlns:p14="http://schemas.microsoft.com/office/powerpoint/2010/main" val="564434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nl-NL" dirty="0"/>
              <a:t>Titelstijl van model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6713495" y="6356350"/>
            <a:ext cx="810985" cy="365125"/>
          </a:xfrm>
          <a:prstGeom prst="rect">
            <a:avLst/>
          </a:prstGeom>
        </p:spPr>
        <p:txBody>
          <a:bodyPr vert="horz" lIns="91440" tIns="45720" rIns="91440" bIns="45720" rtlCol="0" anchor="ctr"/>
          <a:lstStyle>
            <a:lvl1pPr algn="l">
              <a:defRPr sz="1000" b="0" i="0">
                <a:solidFill>
                  <a:schemeClr val="tx1"/>
                </a:solidFill>
                <a:latin typeface="Calibri" panose="020F0502020204030204" pitchFamily="34" charset="0"/>
                <a:ea typeface="Calibri" panose="020F0502020204030204" pitchFamily="34" charset="0"/>
              </a:defRPr>
            </a:lvl1pPr>
          </a:lstStyle>
          <a:p>
            <a:fld id="{D50E7C93-60E8-8648-8DE9-FA3C271682D0}" type="datetimeFigureOut">
              <a:rPr lang="nl-NL" smtClean="0"/>
              <a:pPr/>
              <a:t>19-4-2022</a:t>
            </a:fld>
            <a:endParaRPr lang="nl-NL" dirty="0"/>
          </a:p>
        </p:txBody>
      </p:sp>
      <p:sp>
        <p:nvSpPr>
          <p:cNvPr id="5" name="Tijdelijke aanduiding voor voettekst 4"/>
          <p:cNvSpPr>
            <a:spLocks noGrp="1"/>
          </p:cNvSpPr>
          <p:nvPr>
            <p:ph type="ftr" sz="quarter" idx="3"/>
          </p:nvPr>
        </p:nvSpPr>
        <p:spPr>
          <a:xfrm>
            <a:off x="838200" y="6356350"/>
            <a:ext cx="5323114" cy="365125"/>
          </a:xfrm>
          <a:prstGeom prst="rect">
            <a:avLst/>
          </a:prstGeom>
        </p:spPr>
        <p:txBody>
          <a:bodyPr vert="horz" lIns="91440" tIns="45720" rIns="91440" bIns="45720" rtlCol="0" anchor="ctr"/>
          <a:lstStyle>
            <a:lvl1pPr algn="l">
              <a:defRPr sz="1000" b="0" i="0">
                <a:solidFill>
                  <a:schemeClr val="tx1"/>
                </a:solidFill>
                <a:latin typeface="Calibri" panose="020F0502020204030204" pitchFamily="34" charset="0"/>
                <a:ea typeface="Calibri" panose="020F0502020204030204" pitchFamily="34" charset="0"/>
              </a:defRPr>
            </a:lvl1pPr>
          </a:lstStyle>
          <a:p>
            <a:endParaRPr lang="nl-NL" dirty="0"/>
          </a:p>
        </p:txBody>
      </p:sp>
      <p:sp>
        <p:nvSpPr>
          <p:cNvPr id="6" name="Tijdelijke aanduiding voor dianummer 5"/>
          <p:cNvSpPr>
            <a:spLocks noGrp="1"/>
          </p:cNvSpPr>
          <p:nvPr>
            <p:ph type="sldNum" sz="quarter" idx="4"/>
          </p:nvPr>
        </p:nvSpPr>
        <p:spPr>
          <a:xfrm>
            <a:off x="7935416" y="6356350"/>
            <a:ext cx="810985" cy="365125"/>
          </a:xfrm>
          <a:prstGeom prst="rect">
            <a:avLst/>
          </a:prstGeom>
        </p:spPr>
        <p:txBody>
          <a:bodyPr vert="horz" lIns="91440" tIns="45720" rIns="91440" bIns="45720" rtlCol="0" anchor="ctr"/>
          <a:lstStyle>
            <a:lvl1pPr algn="r">
              <a:defRPr sz="1200" b="0" i="0">
                <a:solidFill>
                  <a:schemeClr val="tx1"/>
                </a:solidFill>
                <a:latin typeface="Calibri" panose="020F0502020204030204" pitchFamily="34" charset="0"/>
                <a:ea typeface="Calibri" panose="020F0502020204030204" pitchFamily="34" charset="0"/>
              </a:defRPr>
            </a:lvl1pPr>
          </a:lstStyle>
          <a:p>
            <a:fld id="{3DD1B430-5217-004E-9578-39CC94448185}" type="slidenum">
              <a:rPr lang="nl-NL" smtClean="0"/>
              <a:pPr/>
              <a:t>‹nr.›</a:t>
            </a:fld>
            <a:endParaRPr lang="nl-NL" dirty="0"/>
          </a:p>
        </p:txBody>
      </p:sp>
    </p:spTree>
    <p:extLst>
      <p:ext uri="{BB962C8B-B14F-4D97-AF65-F5344CB8AC3E}">
        <p14:creationId xmlns:p14="http://schemas.microsoft.com/office/powerpoint/2010/main" val="786426117"/>
      </p:ext>
    </p:extLst>
  </p:cSld>
  <p:clrMap bg1="lt1" tx1="dk1" bg2="lt2" tx2="dk2" accent1="accent1" accent2="accent2" accent3="accent3" accent4="accent4" accent5="accent5" accent6="accent6" hlink="hlink" folHlink="folHlink"/>
  <p:sldLayoutIdLst>
    <p:sldLayoutId id="2147483664" r:id="rId1"/>
    <p:sldLayoutId id="2147483660" r:id="rId2"/>
    <p:sldLayoutId id="2147483672" r:id="rId3"/>
    <p:sldLayoutId id="2147483666" r:id="rId4"/>
    <p:sldLayoutId id="2147483665" r:id="rId5"/>
    <p:sldLayoutId id="2147483669" r:id="rId6"/>
    <p:sldLayoutId id="2147483670" r:id="rId7"/>
    <p:sldLayoutId id="2147483671" r:id="rId8"/>
    <p:sldLayoutId id="2147483673" r:id="rId9"/>
    <p:sldLayoutId id="2147483675" r:id="rId10"/>
    <p:sldLayoutId id="2147483677" r:id="rId11"/>
    <p:sldLayoutId id="2147483678" r:id="rId12"/>
    <p:sldLayoutId id="2147483679"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0" i="0" kern="1200">
          <a:solidFill>
            <a:schemeClr val="accent1"/>
          </a:solidFill>
          <a:latin typeface="Calibri" panose="020F0502020204030204" pitchFamily="34" charset="0"/>
          <a:ea typeface="Calibri" panose="020F0502020204030204" pitchFamily="34" charset="0"/>
          <a:cs typeface="+mj-cs"/>
        </a:defRPr>
      </a:lvl1pPr>
    </p:titleStyle>
    <p:bodyStyle>
      <a:lvl1pPr marL="228600" indent="-228600" algn="l" defTabSz="914400" rtl="0" eaLnBrk="1" latinLnBrk="0" hangingPunct="1">
        <a:lnSpc>
          <a:spcPct val="100000"/>
        </a:lnSpc>
        <a:spcBef>
          <a:spcPts val="800"/>
        </a:spcBef>
        <a:buFont typeface="Arial"/>
        <a:buChar char="•"/>
        <a:defRPr sz="2400" b="0" i="0" kern="1200">
          <a:solidFill>
            <a:schemeClr val="accent1"/>
          </a:solidFill>
          <a:latin typeface="Calibri" panose="020F0502020204030204" pitchFamily="34" charset="0"/>
          <a:ea typeface="Calibri" panose="020F0502020204030204" pitchFamily="34" charset="0"/>
          <a:cs typeface="+mn-cs"/>
        </a:defRPr>
      </a:lvl1pPr>
      <a:lvl2pPr marL="685800" indent="-228600" algn="l" defTabSz="914400" rtl="0" eaLnBrk="1" latinLnBrk="0" hangingPunct="1">
        <a:lnSpc>
          <a:spcPct val="100000"/>
        </a:lnSpc>
        <a:spcBef>
          <a:spcPts val="500"/>
        </a:spcBef>
        <a:buFont typeface="Systeemlettertype"/>
        <a:buChar char="–"/>
        <a:defRPr sz="2000" b="0" i="0" kern="1200">
          <a:solidFill>
            <a:schemeClr val="accent1"/>
          </a:solidFill>
          <a:latin typeface="Calibri" panose="020F0502020204030204" pitchFamily="34" charset="0"/>
          <a:ea typeface="Calibri" panose="020F0502020204030204" pitchFamily="34" charset="0"/>
          <a:cs typeface="+mn-cs"/>
        </a:defRPr>
      </a:lvl2pPr>
      <a:lvl3pPr marL="1143000" indent="-228600" algn="l" defTabSz="914400" rtl="0" eaLnBrk="1" latinLnBrk="0" hangingPunct="1">
        <a:lnSpc>
          <a:spcPct val="100000"/>
        </a:lnSpc>
        <a:spcBef>
          <a:spcPts val="500"/>
        </a:spcBef>
        <a:buFont typeface="Arial"/>
        <a:buChar char="•"/>
        <a:defRPr sz="1800" b="0" i="0" kern="1200">
          <a:solidFill>
            <a:schemeClr val="accent1"/>
          </a:solidFill>
          <a:latin typeface="Calibri" panose="020F0502020204030204" pitchFamily="34" charset="0"/>
          <a:ea typeface="Calibri" panose="020F0502020204030204" pitchFamily="34" charset="0"/>
          <a:cs typeface="+mn-cs"/>
        </a:defRPr>
      </a:lvl3pPr>
      <a:lvl4pPr marL="1600200" indent="-228600" algn="l" defTabSz="914400" rtl="0" eaLnBrk="1" latinLnBrk="0" hangingPunct="1">
        <a:lnSpc>
          <a:spcPct val="100000"/>
        </a:lnSpc>
        <a:spcBef>
          <a:spcPts val="500"/>
        </a:spcBef>
        <a:buFont typeface="Systeemlettertype"/>
        <a:buChar char="–"/>
        <a:defRPr sz="1600" b="0" i="0" kern="1200">
          <a:solidFill>
            <a:schemeClr val="accent1"/>
          </a:solidFill>
          <a:latin typeface="Calibri" panose="020F0502020204030204" pitchFamily="34" charset="0"/>
          <a:ea typeface="Calibri" panose="020F0502020204030204" pitchFamily="34" charset="0"/>
          <a:cs typeface="+mn-cs"/>
        </a:defRPr>
      </a:lvl4pPr>
      <a:lvl5pPr marL="2057400" indent="-228600" algn="l" defTabSz="914400" rtl="0" eaLnBrk="1" latinLnBrk="0" hangingPunct="1">
        <a:lnSpc>
          <a:spcPct val="100000"/>
        </a:lnSpc>
        <a:spcBef>
          <a:spcPts val="500"/>
        </a:spcBef>
        <a:buFont typeface="Systeemlettertype"/>
        <a:buChar char="»"/>
        <a:defRPr sz="1400" b="0" i="0" kern="1200">
          <a:solidFill>
            <a:schemeClr val="accent1"/>
          </a:solidFill>
          <a:latin typeface="Calibri" panose="020F0502020204030204" pitchFamily="34" charset="0"/>
          <a:ea typeface="Calibri" panose="020F0502020204030204" pitchFamily="34"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10.xml"/><Relationship Id="rId7" Type="http://schemas.openxmlformats.org/officeDocument/2006/relationships/image" Target="../media/image49.emf"/><Relationship Id="rId12" Type="http://schemas.openxmlformats.org/officeDocument/2006/relationships/image" Target="../media/image53.png"/><Relationship Id="rId2" Type="http://schemas.openxmlformats.org/officeDocument/2006/relationships/slideLayout" Target="../slideLayouts/slideLayout12.xml"/><Relationship Id="rId1" Type="http://schemas.openxmlformats.org/officeDocument/2006/relationships/tags" Target="../tags/tag6.xml"/><Relationship Id="rId6" Type="http://schemas.openxmlformats.org/officeDocument/2006/relationships/image" Target="../media/image48.emf"/><Relationship Id="rId11" Type="http://schemas.openxmlformats.org/officeDocument/2006/relationships/image" Target="../media/image52.png"/><Relationship Id="rId5" Type="http://schemas.openxmlformats.org/officeDocument/2006/relationships/image" Target="../media/image19.png"/><Relationship Id="rId10" Type="http://schemas.openxmlformats.org/officeDocument/2006/relationships/image" Target="../media/image25.png"/><Relationship Id="rId4" Type="http://schemas.openxmlformats.org/officeDocument/2006/relationships/image" Target="../media/image17.jpeg"/><Relationship Id="rId9"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18.png"/><Relationship Id="rId4" Type="http://schemas.openxmlformats.org/officeDocument/2006/relationships/hyperlink" Target="https://www.mentimeter.com/s/a02d6d8452d19f25860b5c07e6f5428d/1c5b0e341122/"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12.xml"/><Relationship Id="rId7" Type="http://schemas.openxmlformats.org/officeDocument/2006/relationships/image" Target="../media/image56.png"/><Relationship Id="rId2" Type="http://schemas.openxmlformats.org/officeDocument/2006/relationships/slideLayout" Target="../slideLayouts/slideLayout12.xml"/><Relationship Id="rId1" Type="http://schemas.openxmlformats.org/officeDocument/2006/relationships/tags" Target="../tags/tag7.xml"/><Relationship Id="rId6" Type="http://schemas.openxmlformats.org/officeDocument/2006/relationships/image" Target="../media/image55.png"/><Relationship Id="rId11" Type="http://schemas.openxmlformats.org/officeDocument/2006/relationships/image" Target="../media/image59.png"/><Relationship Id="rId5" Type="http://schemas.openxmlformats.org/officeDocument/2006/relationships/image" Target="../media/image54.png"/><Relationship Id="rId10" Type="http://schemas.openxmlformats.org/officeDocument/2006/relationships/image" Target="../media/image58.png"/><Relationship Id="rId4" Type="http://schemas.openxmlformats.org/officeDocument/2006/relationships/image" Target="../media/image17.jpeg"/><Relationship Id="rId9"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60.jpg"/><Relationship Id="rId5" Type="http://schemas.openxmlformats.org/officeDocument/2006/relationships/image" Target="../media/image24.png"/><Relationship Id="rId4" Type="http://schemas.openxmlformats.org/officeDocument/2006/relationships/hyperlink" Target="https://www.mentimeter.com/s/a02d6d8452d19f25860b5c07e6f5428d/f31cb0eedfb0/"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14.xml"/><Relationship Id="rId7" Type="http://schemas.openxmlformats.org/officeDocument/2006/relationships/image" Target="../media/image62.emf"/><Relationship Id="rId2" Type="http://schemas.openxmlformats.org/officeDocument/2006/relationships/slideLayout" Target="../slideLayouts/slideLayout12.xml"/><Relationship Id="rId1" Type="http://schemas.openxmlformats.org/officeDocument/2006/relationships/tags" Target="../tags/tag8.xml"/><Relationship Id="rId6" Type="http://schemas.openxmlformats.org/officeDocument/2006/relationships/image" Target="../media/image61.emf"/><Relationship Id="rId11" Type="http://schemas.openxmlformats.org/officeDocument/2006/relationships/image" Target="../media/image66.png"/><Relationship Id="rId5" Type="http://schemas.openxmlformats.org/officeDocument/2006/relationships/image" Target="../media/image22.png"/><Relationship Id="rId10" Type="http://schemas.openxmlformats.org/officeDocument/2006/relationships/image" Target="../media/image65.png"/><Relationship Id="rId4" Type="http://schemas.openxmlformats.org/officeDocument/2006/relationships/image" Target="../media/image17.jpeg"/><Relationship Id="rId9" Type="http://schemas.openxmlformats.org/officeDocument/2006/relationships/image" Target="../media/image64.png"/></Relationships>
</file>

<file path=ppt/slides/_rels/slide1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15.xml"/><Relationship Id="rId7" Type="http://schemas.openxmlformats.org/officeDocument/2006/relationships/image" Target="../media/image68.emf"/><Relationship Id="rId2" Type="http://schemas.openxmlformats.org/officeDocument/2006/relationships/slideLayout" Target="../slideLayouts/slideLayout12.xml"/><Relationship Id="rId1" Type="http://schemas.openxmlformats.org/officeDocument/2006/relationships/tags" Target="../tags/tag9.xml"/><Relationship Id="rId6" Type="http://schemas.openxmlformats.org/officeDocument/2006/relationships/image" Target="../media/image67.emf"/><Relationship Id="rId5" Type="http://schemas.openxmlformats.org/officeDocument/2006/relationships/image" Target="../media/image19.png"/><Relationship Id="rId10" Type="http://schemas.openxmlformats.org/officeDocument/2006/relationships/image" Target="../media/image71.png"/><Relationship Id="rId4" Type="http://schemas.openxmlformats.org/officeDocument/2006/relationships/image" Target="../media/image17.jpeg"/><Relationship Id="rId9" Type="http://schemas.openxmlformats.org/officeDocument/2006/relationships/image" Target="../media/image7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tags" Target="../tags/tag10.xml"/><Relationship Id="rId6" Type="http://schemas.openxmlformats.org/officeDocument/2006/relationships/image" Target="../media/image72.png"/><Relationship Id="rId5" Type="http://schemas.openxmlformats.org/officeDocument/2006/relationships/image" Target="../media/image22.pn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31.jpg"/><Relationship Id="rId2" Type="http://schemas.openxmlformats.org/officeDocument/2006/relationships/slideLayout" Target="../slideLayouts/slideLayout12.xml"/><Relationship Id="rId1" Type="http://schemas.openxmlformats.org/officeDocument/2006/relationships/tags" Target="../tags/tag11.xml"/><Relationship Id="rId6" Type="http://schemas.openxmlformats.org/officeDocument/2006/relationships/image" Target="../media/image24.png"/><Relationship Id="rId5" Type="http://schemas.openxmlformats.org/officeDocument/2006/relationships/hyperlink" Target="https://www.mentimeter.com/s/a02d6d8452d19f25860b5c07e6f5428d/c84a295ba6bc/" TargetMode="Externa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73.png"/><Relationship Id="rId2" Type="http://schemas.openxmlformats.org/officeDocument/2006/relationships/slideLayout" Target="../slideLayouts/slideLayout12.xml"/><Relationship Id="rId1" Type="http://schemas.openxmlformats.org/officeDocument/2006/relationships/tags" Target="../tags/tag12.xml"/><Relationship Id="rId6" Type="http://schemas.openxmlformats.org/officeDocument/2006/relationships/image" Target="../media/image24.png"/><Relationship Id="rId5" Type="http://schemas.openxmlformats.org/officeDocument/2006/relationships/hyperlink" Target="https://www.mentimeter.com/s/a02d6d8452d19f25860b5c07e6f5428d/3888e1d8e169/" TargetMode="Externa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74.jpg"/><Relationship Id="rId2" Type="http://schemas.openxmlformats.org/officeDocument/2006/relationships/slideLayout" Target="../slideLayouts/slideLayout12.xml"/><Relationship Id="rId1" Type="http://schemas.openxmlformats.org/officeDocument/2006/relationships/tags" Target="../tags/tag13.xml"/><Relationship Id="rId6" Type="http://schemas.openxmlformats.org/officeDocument/2006/relationships/image" Target="../media/image24.png"/><Relationship Id="rId5" Type="http://schemas.openxmlformats.org/officeDocument/2006/relationships/hyperlink" Target="https://www.mentimeter.com/s/a02d6d8452d19f25860b5c07e6f5428d/7c1797f971ed/" TargetMode="Externa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www.mentimeter.com/s/a02d6d8452d19f25860b5c07e6f5428d/f5a4f7de4583/" TargetMode="Externa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5.png"/><Relationship Id="rId2" Type="http://schemas.openxmlformats.org/officeDocument/2006/relationships/slideLayout" Target="../slideLayouts/slideLayout12.xml"/><Relationship Id="rId1" Type="http://schemas.openxmlformats.org/officeDocument/2006/relationships/tags" Target="../tags/tag14.xml"/><Relationship Id="rId6" Type="http://schemas.openxmlformats.org/officeDocument/2006/relationships/image" Target="../media/image24.png"/><Relationship Id="rId5" Type="http://schemas.openxmlformats.org/officeDocument/2006/relationships/hyperlink" Target="https://www.mentimeter.com/s/a02d6d8452d19f25860b5c07e6f5428d/97815fa15c72/" TargetMode="External"/><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76.emf"/><Relationship Id="rId2" Type="http://schemas.openxmlformats.org/officeDocument/2006/relationships/slideLayout" Target="../slideLayouts/slideLayout12.xml"/><Relationship Id="rId1" Type="http://schemas.openxmlformats.org/officeDocument/2006/relationships/tags" Target="../tags/tag15.xml"/><Relationship Id="rId6" Type="http://schemas.openxmlformats.org/officeDocument/2006/relationships/image" Target="../media/image24.png"/><Relationship Id="rId5" Type="http://schemas.openxmlformats.org/officeDocument/2006/relationships/hyperlink" Target="https://www.mentimeter.com/s/a02d6d8452d19f25860b5c07e6f5428d/077584365760/" TargetMode="Externa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hyperlink" Target="http://www.ukonnetwerk.nl/themas/dementie-op-oudere-leeftijd/SABA/" TargetMode="External"/><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hyperlink" Target="http://www.zorgvoorbeter.nl/" TargetMode="External"/><Relationship Id="rId5" Type="http://schemas.openxmlformats.org/officeDocument/2006/relationships/hyperlink" Target="http://www.alzheimernederland.nl/" TargetMode="External"/><Relationship Id="rId4" Type="http://schemas.openxmlformats.org/officeDocument/2006/relationships/hyperlink" Target="http://www.ukonnetwerk.n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emf"/><Relationship Id="rId4" Type="http://schemas.openxmlformats.org/officeDocument/2006/relationships/hyperlink" Target="https://eur02.safelinks.protection.outlook.com/?url=https%3A%2F%2Fyoutu.be%2FlyPa8jxPK00&amp;data=04%7C01%7CHanneke.Nijsten%40radboudumc.nl%7C45e4dbd6ddf7403275f808da0674bf1e%7Cb208fe69471e48c48d87025e9b9a157f%7C1%7C0%7C637829395752373157%7CUnknown%7CTWFpbGZsb3d8eyJWIjoiMC4wLjAwMDAiLCJQIjoiV2luMzIiLCJBTiI6Ik1haWwiLCJXVCI6Mn0%3D%7C3000&amp;sdata=i1ryf2eiM1sGerII55MF%2FIT1Xlxc9VOa6aI%2BaRRr5bw%3D&amp;reserved=0"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4.xml"/><Relationship Id="rId7" Type="http://schemas.openxmlformats.org/officeDocument/2006/relationships/image" Target="../media/image24.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23.png"/><Relationship Id="rId5" Type="http://schemas.openxmlformats.org/officeDocument/2006/relationships/image" Target="../media/image19.pn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5.xml"/><Relationship Id="rId7" Type="http://schemas.openxmlformats.org/officeDocument/2006/relationships/image" Target="../media/image27.png"/><Relationship Id="rId2" Type="http://schemas.openxmlformats.org/officeDocument/2006/relationships/slideLayout" Target="../slideLayouts/slideLayout10.xml"/><Relationship Id="rId1" Type="http://schemas.openxmlformats.org/officeDocument/2006/relationships/tags" Target="../tags/tag2.xml"/><Relationship Id="rId6" Type="http://schemas.openxmlformats.org/officeDocument/2006/relationships/image" Target="../media/image26.png"/><Relationship Id="rId5" Type="http://schemas.openxmlformats.org/officeDocument/2006/relationships/image" Target="../media/image19.png"/><Relationship Id="rId10" Type="http://schemas.openxmlformats.org/officeDocument/2006/relationships/image" Target="../media/image30.png"/><Relationship Id="rId4" Type="http://schemas.openxmlformats.org/officeDocument/2006/relationships/image" Target="../media/image17.jpe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22.png"/><Relationship Id="rId5" Type="http://schemas.openxmlformats.org/officeDocument/2006/relationships/hyperlink" Target="https://www.mentimeter.com/s/a02d6d8452d19f25860b5c07e6f5428d/d0f954d3c3fe/" TargetMode="External"/><Relationship Id="rId4" Type="http://schemas.openxmlformats.org/officeDocument/2006/relationships/image" Target="../media/image31.jp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7.xml"/><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slideLayout" Target="../slideLayouts/slideLayout11.xml"/><Relationship Id="rId1" Type="http://schemas.openxmlformats.org/officeDocument/2006/relationships/tags" Target="../tags/tag3.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17.jpeg"/><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8.xml"/><Relationship Id="rId7" Type="http://schemas.openxmlformats.org/officeDocument/2006/relationships/image" Target="../media/image41.png"/><Relationship Id="rId2" Type="http://schemas.openxmlformats.org/officeDocument/2006/relationships/slideLayout" Target="../slideLayouts/slideLayout10.xml"/><Relationship Id="rId1" Type="http://schemas.openxmlformats.org/officeDocument/2006/relationships/tags" Target="../tags/tag4.xml"/><Relationship Id="rId6" Type="http://schemas.openxmlformats.org/officeDocument/2006/relationships/image" Target="../media/image40.png"/><Relationship Id="rId5" Type="http://schemas.openxmlformats.org/officeDocument/2006/relationships/image" Target="../media/image19.pn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notesSlide" Target="../notesSlides/notesSlide9.xml"/><Relationship Id="rId7" Type="http://schemas.openxmlformats.org/officeDocument/2006/relationships/image" Target="../media/image44.png"/><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image" Target="../media/image43.png"/><Relationship Id="rId5" Type="http://schemas.openxmlformats.org/officeDocument/2006/relationships/image" Target="../media/image24.png"/><Relationship Id="rId10" Type="http://schemas.openxmlformats.org/officeDocument/2006/relationships/image" Target="../media/image47.png"/><Relationship Id="rId4" Type="http://schemas.openxmlformats.org/officeDocument/2006/relationships/image" Target="../media/image17.jpeg"/><Relationship Id="rId9"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afbeelding 8">
            <a:extLst>
              <a:ext uri="{FF2B5EF4-FFF2-40B4-BE49-F238E27FC236}">
                <a16:creationId xmlns:a16="http://schemas.microsoft.com/office/drawing/2014/main" id="{393CA76F-45E6-7E44-9591-F8498701A710}"/>
              </a:ext>
            </a:extLst>
          </p:cNvPr>
          <p:cNvPicPr>
            <a:picLocks noGrp="1" noChangeAspect="1"/>
          </p:cNvPicPr>
          <p:nvPr>
            <p:ph type="pic" sz="quarter" idx="15"/>
          </p:nvPr>
        </p:nvPicPr>
        <p:blipFill>
          <a:blip r:embed="rId3"/>
          <a:srcRect/>
          <a:stretch>
            <a:fillRect/>
          </a:stretch>
        </p:blipFill>
        <p:spPr/>
      </p:pic>
    </p:spTree>
    <p:extLst>
      <p:ext uri="{BB962C8B-B14F-4D97-AF65-F5344CB8AC3E}">
        <p14:creationId xmlns:p14="http://schemas.microsoft.com/office/powerpoint/2010/main" val="2514021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D4D105DC-0077-C749-8055-57E2B0AF2A6C}"/>
              </a:ext>
            </a:extLst>
          </p:cNvPr>
          <p:cNvPicPr>
            <a:picLocks noChangeAspect="1"/>
          </p:cNvPicPr>
          <p:nvPr/>
        </p:nvPicPr>
        <p:blipFill>
          <a:blip r:embed="rId4"/>
          <a:stretch>
            <a:fillRect/>
          </a:stretch>
        </p:blipFill>
        <p:spPr>
          <a:xfrm>
            <a:off x="6350" y="6350"/>
            <a:ext cx="12179300" cy="6845300"/>
          </a:xfrm>
          <a:prstGeom prst="rect">
            <a:avLst/>
          </a:prstGeom>
        </p:spPr>
      </p:pic>
      <p:sp>
        <p:nvSpPr>
          <p:cNvPr id="10" name="Titel 9">
            <a:extLst>
              <a:ext uri="{FF2B5EF4-FFF2-40B4-BE49-F238E27FC236}">
                <a16:creationId xmlns:a16="http://schemas.microsoft.com/office/drawing/2014/main" id="{325D61DF-914B-472C-8FDD-46E8DB53CD9B}"/>
              </a:ext>
            </a:extLst>
          </p:cNvPr>
          <p:cNvSpPr>
            <a:spLocks noGrp="1"/>
          </p:cNvSpPr>
          <p:nvPr>
            <p:ph type="title"/>
          </p:nvPr>
        </p:nvSpPr>
        <p:spPr>
          <a:xfrm>
            <a:off x="2006890" y="645750"/>
            <a:ext cx="9770458" cy="533400"/>
          </a:xfrm>
        </p:spPr>
        <p:txBody>
          <a:bodyPr/>
          <a:lstStyle/>
          <a:p>
            <a:r>
              <a:rPr lang="nl-NL" sz="3600" dirty="0">
                <a:solidFill>
                  <a:srgbClr val="00A195"/>
                </a:solidFill>
                <a:latin typeface="Source Sans Pro" panose="020B0503030403020204" pitchFamily="34" charset="0"/>
                <a:ea typeface="Source Sans Pro" panose="020B0503030403020204" pitchFamily="34" charset="0"/>
              </a:rPr>
              <a:t>Andere oorzaken</a:t>
            </a:r>
          </a:p>
        </p:txBody>
      </p:sp>
      <p:sp>
        <p:nvSpPr>
          <p:cNvPr id="9" name="Rechthoek 8">
            <a:extLst>
              <a:ext uri="{FF2B5EF4-FFF2-40B4-BE49-F238E27FC236}">
                <a16:creationId xmlns:a16="http://schemas.microsoft.com/office/drawing/2014/main" id="{F4579FB8-DAC9-7B47-91E4-93F32A2280AB}"/>
              </a:ext>
            </a:extLst>
          </p:cNvPr>
          <p:cNvSpPr/>
          <p:nvPr/>
        </p:nvSpPr>
        <p:spPr>
          <a:xfrm>
            <a:off x="0" y="0"/>
            <a:ext cx="1605280" cy="68516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00587F"/>
              </a:solidFill>
            </a:endParaRPr>
          </a:p>
        </p:txBody>
      </p:sp>
      <p:sp>
        <p:nvSpPr>
          <p:cNvPr id="11" name="Rechthoek: afgeronde hoeken 4">
            <a:extLst>
              <a:ext uri="{FF2B5EF4-FFF2-40B4-BE49-F238E27FC236}">
                <a16:creationId xmlns:a16="http://schemas.microsoft.com/office/drawing/2014/main" id="{A4755BE7-DE8F-7940-8803-04E4358303FD}"/>
              </a:ext>
            </a:extLst>
          </p:cNvPr>
          <p:cNvSpPr txBox="1"/>
          <p:nvPr/>
        </p:nvSpPr>
        <p:spPr>
          <a:xfrm>
            <a:off x="-325258" y="79011"/>
            <a:ext cx="2300400" cy="1656000"/>
          </a:xfrm>
          <a:prstGeom prst="rect">
            <a:avLst/>
          </a:prstGeom>
          <a:noFill/>
          <a:ln>
            <a:noFill/>
          </a:ln>
          <a:effectLst/>
        </p:spPr>
        <p:txBody>
          <a:bodyPr spcFirstLastPara="0" vert="horz" wrap="square" lIns="227584" tIns="227584" rIns="227584" bIns="227584" numCol="1" spcCol="1270" anchor="ctr" anchorCtr="0">
            <a:noAutofit/>
          </a:bodyPr>
          <a:lstStyle/>
          <a:p>
            <a:pPr lvl="0" algn="ctr" defTabSz="1422400">
              <a:spcBef>
                <a:spcPct val="0"/>
              </a:spcBef>
              <a:spcAft>
                <a:spcPct val="35000"/>
              </a:spcAft>
              <a:defRPr/>
            </a:pPr>
            <a:r>
              <a:rPr lang="nl-NL" sz="2200" dirty="0">
                <a:solidFill>
                  <a:sysClr val="window" lastClr="FFFFFF"/>
                </a:solidFill>
                <a:latin typeface="Source Sans Pro" panose="020B0503030403020204" pitchFamily="34" charset="0"/>
                <a:ea typeface="Source Sans Pro" panose="020B0503030403020204" pitchFamily="34" charset="0"/>
              </a:rPr>
              <a:t>Wat is </a:t>
            </a:r>
          </a:p>
          <a:p>
            <a:pPr lvl="0" algn="ctr" defTabSz="1422400">
              <a:spcBef>
                <a:spcPct val="0"/>
              </a:spcBef>
              <a:spcAft>
                <a:spcPct val="35000"/>
              </a:spcAft>
              <a:defRPr/>
            </a:pPr>
            <a:r>
              <a:rPr lang="nl-NL" sz="2200" dirty="0">
                <a:solidFill>
                  <a:sysClr val="window" lastClr="FFFFFF"/>
                </a:solidFill>
                <a:latin typeface="Source Sans Pro" panose="020B0503030403020204" pitchFamily="34" charset="0"/>
                <a:ea typeface="Source Sans Pro" panose="020B0503030403020204" pitchFamily="34" charset="0"/>
              </a:rPr>
              <a:t>apathie?</a:t>
            </a:r>
          </a:p>
        </p:txBody>
      </p:sp>
      <p:pic>
        <p:nvPicPr>
          <p:cNvPr id="17" name="Afbeelding 16">
            <a:extLst>
              <a:ext uri="{FF2B5EF4-FFF2-40B4-BE49-F238E27FC236}">
                <a16:creationId xmlns:a16="http://schemas.microsoft.com/office/drawing/2014/main" id="{A97CEADC-7DAB-6942-B589-96F6C476F244}"/>
              </a:ext>
            </a:extLst>
          </p:cNvPr>
          <p:cNvPicPr>
            <a:picLocks noChangeAspect="1"/>
          </p:cNvPicPr>
          <p:nvPr/>
        </p:nvPicPr>
        <p:blipFill>
          <a:blip r:embed="rId5"/>
          <a:stretch>
            <a:fillRect/>
          </a:stretch>
        </p:blipFill>
        <p:spPr>
          <a:xfrm>
            <a:off x="711946" y="4476750"/>
            <a:ext cx="1041400" cy="2374900"/>
          </a:xfrm>
          <a:prstGeom prst="rect">
            <a:avLst/>
          </a:prstGeom>
        </p:spPr>
      </p:pic>
      <p:grpSp>
        <p:nvGrpSpPr>
          <p:cNvPr id="14" name="Groep 13">
            <a:extLst>
              <a:ext uri="{FF2B5EF4-FFF2-40B4-BE49-F238E27FC236}">
                <a16:creationId xmlns:a16="http://schemas.microsoft.com/office/drawing/2014/main" id="{3BC840D7-CF36-41AB-8BE2-2EE8CDAC06F8}"/>
              </a:ext>
            </a:extLst>
          </p:cNvPr>
          <p:cNvGrpSpPr/>
          <p:nvPr/>
        </p:nvGrpSpPr>
        <p:grpSpPr>
          <a:xfrm>
            <a:off x="2355609" y="4833850"/>
            <a:ext cx="2102238" cy="1762123"/>
            <a:chOff x="9377816" y="718296"/>
            <a:chExt cx="2102238" cy="1762123"/>
          </a:xfrm>
        </p:grpSpPr>
        <p:sp>
          <p:nvSpPr>
            <p:cNvPr id="26" name="Tekstvak 25">
              <a:extLst>
                <a:ext uri="{FF2B5EF4-FFF2-40B4-BE49-F238E27FC236}">
                  <a16:creationId xmlns:a16="http://schemas.microsoft.com/office/drawing/2014/main" id="{4F616D4A-824B-0F49-A259-574DDA8E7E9B}"/>
                </a:ext>
              </a:extLst>
            </p:cNvPr>
            <p:cNvSpPr txBox="1"/>
            <p:nvPr/>
          </p:nvSpPr>
          <p:spPr>
            <a:xfrm>
              <a:off x="9377816" y="1647494"/>
              <a:ext cx="2102238" cy="832925"/>
            </a:xfrm>
            <a:prstGeom prst="rect">
              <a:avLst/>
            </a:prstGeom>
            <a:noFill/>
          </p:spPr>
          <p:txBody>
            <a:bodyPr wrap="square" rtlCol="0">
              <a:noAutofit/>
            </a:bodyPr>
            <a:lstStyle/>
            <a:p>
              <a:pPr algn="ctr">
                <a:lnSpc>
                  <a:spcPct val="90000"/>
                </a:lnSpc>
                <a:spcBef>
                  <a:spcPts val="1000"/>
                </a:spcBef>
              </a:pPr>
              <a:r>
                <a:rPr lang="nl-NL" sz="2000" dirty="0">
                  <a:latin typeface="Source Sans Pro" panose="020B0503030403020204" pitchFamily="34" charset="0"/>
                  <a:ea typeface="Source Sans Pro" panose="020B0503030403020204" pitchFamily="34" charset="0"/>
                </a:rPr>
                <a:t>Bijwerking medicijnen</a:t>
              </a:r>
            </a:p>
          </p:txBody>
        </p:sp>
        <p:pic>
          <p:nvPicPr>
            <p:cNvPr id="3" name="Afbeelding 2">
              <a:extLst>
                <a:ext uri="{FF2B5EF4-FFF2-40B4-BE49-F238E27FC236}">
                  <a16:creationId xmlns:a16="http://schemas.microsoft.com/office/drawing/2014/main" id="{98BB5487-53A3-AA4E-8176-E057C3CE6643}"/>
                </a:ext>
              </a:extLst>
            </p:cNvPr>
            <p:cNvPicPr>
              <a:picLocks noChangeAspect="1"/>
            </p:cNvPicPr>
            <p:nvPr/>
          </p:nvPicPr>
          <p:blipFill>
            <a:blip r:embed="rId6"/>
            <a:stretch>
              <a:fillRect/>
            </a:stretch>
          </p:blipFill>
          <p:spPr>
            <a:xfrm>
              <a:off x="10081067" y="718296"/>
              <a:ext cx="744026" cy="829058"/>
            </a:xfrm>
            <a:prstGeom prst="rect">
              <a:avLst/>
            </a:prstGeom>
          </p:spPr>
        </p:pic>
      </p:grpSp>
      <p:grpSp>
        <p:nvGrpSpPr>
          <p:cNvPr id="20" name="Groep 19">
            <a:extLst>
              <a:ext uri="{FF2B5EF4-FFF2-40B4-BE49-F238E27FC236}">
                <a16:creationId xmlns:a16="http://schemas.microsoft.com/office/drawing/2014/main" id="{CA75AF97-BBFE-484B-9AE0-67059B6D7C39}"/>
              </a:ext>
            </a:extLst>
          </p:cNvPr>
          <p:cNvGrpSpPr/>
          <p:nvPr/>
        </p:nvGrpSpPr>
        <p:grpSpPr>
          <a:xfrm>
            <a:off x="7481331" y="3277055"/>
            <a:ext cx="2102238" cy="2059208"/>
            <a:chOff x="7936755" y="2605871"/>
            <a:chExt cx="2102238" cy="2008107"/>
          </a:xfrm>
        </p:grpSpPr>
        <p:sp>
          <p:nvSpPr>
            <p:cNvPr id="27" name="Tekstvak 26">
              <a:extLst>
                <a:ext uri="{FF2B5EF4-FFF2-40B4-BE49-F238E27FC236}">
                  <a16:creationId xmlns:a16="http://schemas.microsoft.com/office/drawing/2014/main" id="{7049B84F-BD4F-AF45-B0E3-BEF1C434DA7F}"/>
                </a:ext>
              </a:extLst>
            </p:cNvPr>
            <p:cNvSpPr txBox="1"/>
            <p:nvPr/>
          </p:nvSpPr>
          <p:spPr>
            <a:xfrm>
              <a:off x="7936755" y="3781053"/>
              <a:ext cx="2102238" cy="832925"/>
            </a:xfrm>
            <a:prstGeom prst="rect">
              <a:avLst/>
            </a:prstGeom>
            <a:noFill/>
          </p:spPr>
          <p:txBody>
            <a:bodyPr wrap="square" rtlCol="0">
              <a:noAutofit/>
            </a:bodyPr>
            <a:lstStyle/>
            <a:p>
              <a:pPr algn="ctr">
                <a:lnSpc>
                  <a:spcPct val="90000"/>
                </a:lnSpc>
                <a:spcBef>
                  <a:spcPts val="1000"/>
                </a:spcBef>
              </a:pPr>
              <a:r>
                <a:rPr lang="nl-NL" sz="2000" dirty="0">
                  <a:latin typeface="Source Sans Pro" panose="020B0503030403020204" pitchFamily="34" charset="0"/>
                  <a:ea typeface="Source Sans Pro" panose="020B0503030403020204" pitchFamily="34" charset="0"/>
                </a:rPr>
                <a:t>Depressie of apathie?</a:t>
              </a:r>
            </a:p>
          </p:txBody>
        </p:sp>
        <p:pic>
          <p:nvPicPr>
            <p:cNvPr id="31" name="Afbeelding 30">
              <a:extLst>
                <a:ext uri="{FF2B5EF4-FFF2-40B4-BE49-F238E27FC236}">
                  <a16:creationId xmlns:a16="http://schemas.microsoft.com/office/drawing/2014/main" id="{953EB8C2-28C3-D54D-BB00-283B23602CE4}"/>
                </a:ext>
              </a:extLst>
            </p:cNvPr>
            <p:cNvPicPr>
              <a:picLocks noChangeAspect="1"/>
            </p:cNvPicPr>
            <p:nvPr/>
          </p:nvPicPr>
          <p:blipFill>
            <a:blip r:embed="rId7"/>
            <a:stretch>
              <a:fillRect/>
            </a:stretch>
          </p:blipFill>
          <p:spPr>
            <a:xfrm>
              <a:off x="8604627" y="2605871"/>
              <a:ext cx="774956" cy="1131436"/>
            </a:xfrm>
            <a:prstGeom prst="rect">
              <a:avLst/>
            </a:prstGeom>
          </p:spPr>
        </p:pic>
      </p:grpSp>
      <p:grpSp>
        <p:nvGrpSpPr>
          <p:cNvPr id="19" name="Groep 18">
            <a:extLst>
              <a:ext uri="{FF2B5EF4-FFF2-40B4-BE49-F238E27FC236}">
                <a16:creationId xmlns:a16="http://schemas.microsoft.com/office/drawing/2014/main" id="{D26161BA-DD01-4487-92A5-AC1134A06C13}"/>
              </a:ext>
            </a:extLst>
          </p:cNvPr>
          <p:cNvGrpSpPr/>
          <p:nvPr/>
        </p:nvGrpSpPr>
        <p:grpSpPr>
          <a:xfrm>
            <a:off x="9287041" y="1315726"/>
            <a:ext cx="2102238" cy="2133858"/>
            <a:chOff x="9324029" y="4750652"/>
            <a:chExt cx="2102238" cy="2133858"/>
          </a:xfrm>
        </p:grpSpPr>
        <p:sp>
          <p:nvSpPr>
            <p:cNvPr id="25" name="Tekstvak 24">
              <a:extLst>
                <a:ext uri="{FF2B5EF4-FFF2-40B4-BE49-F238E27FC236}">
                  <a16:creationId xmlns:a16="http://schemas.microsoft.com/office/drawing/2014/main" id="{93D169BB-439C-6E47-B681-CE25B095774F}"/>
                </a:ext>
              </a:extLst>
            </p:cNvPr>
            <p:cNvSpPr txBox="1"/>
            <p:nvPr/>
          </p:nvSpPr>
          <p:spPr>
            <a:xfrm>
              <a:off x="9324029" y="6051585"/>
              <a:ext cx="2102238" cy="832925"/>
            </a:xfrm>
            <a:prstGeom prst="rect">
              <a:avLst/>
            </a:prstGeom>
            <a:noFill/>
          </p:spPr>
          <p:txBody>
            <a:bodyPr wrap="square" rtlCol="0">
              <a:noAutofit/>
            </a:bodyPr>
            <a:lstStyle/>
            <a:p>
              <a:pPr algn="ctr">
                <a:lnSpc>
                  <a:spcPct val="90000"/>
                </a:lnSpc>
                <a:spcBef>
                  <a:spcPts val="1000"/>
                </a:spcBef>
              </a:pPr>
              <a:r>
                <a:rPr lang="nl-NL" sz="2000" dirty="0">
                  <a:latin typeface="Source Sans Pro" panose="020B0503030403020204" pitchFamily="34" charset="0"/>
                  <a:ea typeface="Source Sans Pro" panose="020B0503030403020204" pitchFamily="34" charset="0"/>
                </a:rPr>
                <a:t>Ziekte, pijn, delier</a:t>
              </a:r>
            </a:p>
          </p:txBody>
        </p:sp>
        <p:pic>
          <p:nvPicPr>
            <p:cNvPr id="13" name="Afbeelding 12">
              <a:extLst>
                <a:ext uri="{FF2B5EF4-FFF2-40B4-BE49-F238E27FC236}">
                  <a16:creationId xmlns:a16="http://schemas.microsoft.com/office/drawing/2014/main" id="{7A7F8326-49B2-5F4D-9F9F-BEF6404575CC}"/>
                </a:ext>
              </a:extLst>
            </p:cNvPr>
            <p:cNvPicPr>
              <a:picLocks noChangeAspect="1"/>
            </p:cNvPicPr>
            <p:nvPr/>
          </p:nvPicPr>
          <p:blipFill>
            <a:blip r:embed="rId8"/>
            <a:stretch>
              <a:fillRect/>
            </a:stretch>
          </p:blipFill>
          <p:spPr>
            <a:xfrm>
              <a:off x="9894182" y="4750652"/>
              <a:ext cx="1311094" cy="1151409"/>
            </a:xfrm>
            <a:prstGeom prst="rect">
              <a:avLst/>
            </a:prstGeom>
          </p:spPr>
        </p:pic>
      </p:grpSp>
      <p:grpSp>
        <p:nvGrpSpPr>
          <p:cNvPr id="7" name="Groep 6">
            <a:extLst>
              <a:ext uri="{FF2B5EF4-FFF2-40B4-BE49-F238E27FC236}">
                <a16:creationId xmlns:a16="http://schemas.microsoft.com/office/drawing/2014/main" id="{DF5E74F9-F071-4F07-B564-664B25CCF04A}"/>
              </a:ext>
            </a:extLst>
          </p:cNvPr>
          <p:cNvGrpSpPr/>
          <p:nvPr/>
        </p:nvGrpSpPr>
        <p:grpSpPr>
          <a:xfrm>
            <a:off x="2601321" y="1451656"/>
            <a:ext cx="2102238" cy="1820577"/>
            <a:chOff x="5934415" y="1176329"/>
            <a:chExt cx="2102238" cy="1820577"/>
          </a:xfrm>
        </p:grpSpPr>
        <p:sp>
          <p:nvSpPr>
            <p:cNvPr id="24" name="Tekstvak 23">
              <a:extLst>
                <a:ext uri="{FF2B5EF4-FFF2-40B4-BE49-F238E27FC236}">
                  <a16:creationId xmlns:a16="http://schemas.microsoft.com/office/drawing/2014/main" id="{712414C2-038B-9840-8F47-491000639280}"/>
                </a:ext>
              </a:extLst>
            </p:cNvPr>
            <p:cNvSpPr txBox="1"/>
            <p:nvPr/>
          </p:nvSpPr>
          <p:spPr>
            <a:xfrm>
              <a:off x="5934415" y="2163981"/>
              <a:ext cx="2102238" cy="832925"/>
            </a:xfrm>
            <a:prstGeom prst="rect">
              <a:avLst/>
            </a:prstGeom>
            <a:noFill/>
          </p:spPr>
          <p:txBody>
            <a:bodyPr wrap="square" rtlCol="0">
              <a:noAutofit/>
            </a:bodyPr>
            <a:lstStyle/>
            <a:p>
              <a:pPr algn="ctr"/>
              <a:r>
                <a:rPr lang="nl-NL" sz="2000" dirty="0">
                  <a:latin typeface="Source Sans Pro" panose="020B0503030403020204" pitchFamily="34" charset="0"/>
                  <a:ea typeface="Source Sans Pro" panose="020B0503030403020204" pitchFamily="34" charset="0"/>
                </a:rPr>
                <a:t>Hersenletsel </a:t>
              </a:r>
            </a:p>
            <a:p>
              <a:pPr algn="ctr"/>
              <a:r>
                <a:rPr lang="nl-NL" sz="2000" dirty="0">
                  <a:latin typeface="Source Sans Pro" panose="020B0503030403020204" pitchFamily="34" charset="0"/>
                  <a:ea typeface="Source Sans Pro" panose="020B0503030403020204" pitchFamily="34" charset="0"/>
                </a:rPr>
                <a:t>of dementie</a:t>
              </a:r>
            </a:p>
          </p:txBody>
        </p:sp>
        <p:pic>
          <p:nvPicPr>
            <p:cNvPr id="16" name="Afbeelding 15">
              <a:extLst>
                <a:ext uri="{FF2B5EF4-FFF2-40B4-BE49-F238E27FC236}">
                  <a16:creationId xmlns:a16="http://schemas.microsoft.com/office/drawing/2014/main" id="{FB01B330-D523-6F4F-810E-D994BDA94148}"/>
                </a:ext>
              </a:extLst>
            </p:cNvPr>
            <p:cNvPicPr>
              <a:picLocks noChangeAspect="1"/>
            </p:cNvPicPr>
            <p:nvPr/>
          </p:nvPicPr>
          <p:blipFill>
            <a:blip r:embed="rId9"/>
            <a:stretch>
              <a:fillRect/>
            </a:stretch>
          </p:blipFill>
          <p:spPr>
            <a:xfrm>
              <a:off x="6500413" y="1176329"/>
              <a:ext cx="963750" cy="882076"/>
            </a:xfrm>
            <a:prstGeom prst="rect">
              <a:avLst/>
            </a:prstGeom>
          </p:spPr>
        </p:pic>
      </p:grpSp>
      <p:grpSp>
        <p:nvGrpSpPr>
          <p:cNvPr id="22" name="Groep 21">
            <a:extLst>
              <a:ext uri="{FF2B5EF4-FFF2-40B4-BE49-F238E27FC236}">
                <a16:creationId xmlns:a16="http://schemas.microsoft.com/office/drawing/2014/main" id="{E85D365D-AB51-4CA2-9729-EE4AF5BD04C2}"/>
              </a:ext>
            </a:extLst>
          </p:cNvPr>
          <p:cNvGrpSpPr/>
          <p:nvPr/>
        </p:nvGrpSpPr>
        <p:grpSpPr>
          <a:xfrm>
            <a:off x="5841000" y="1179150"/>
            <a:ext cx="2102238" cy="2135148"/>
            <a:chOff x="5357471" y="1476185"/>
            <a:chExt cx="2102238" cy="2135148"/>
          </a:xfrm>
        </p:grpSpPr>
        <p:sp>
          <p:nvSpPr>
            <p:cNvPr id="23" name="Tekstvak 22">
              <a:extLst>
                <a:ext uri="{FF2B5EF4-FFF2-40B4-BE49-F238E27FC236}">
                  <a16:creationId xmlns:a16="http://schemas.microsoft.com/office/drawing/2014/main" id="{2DA6264E-FE47-9149-9086-00E8459899A7}"/>
                </a:ext>
              </a:extLst>
            </p:cNvPr>
            <p:cNvSpPr txBox="1"/>
            <p:nvPr/>
          </p:nvSpPr>
          <p:spPr>
            <a:xfrm>
              <a:off x="5357471" y="2778408"/>
              <a:ext cx="2102238" cy="832925"/>
            </a:xfrm>
            <a:prstGeom prst="rect">
              <a:avLst/>
            </a:prstGeom>
            <a:noFill/>
          </p:spPr>
          <p:txBody>
            <a:bodyPr wrap="square" rtlCol="0">
              <a:noAutofit/>
            </a:bodyPr>
            <a:lstStyle/>
            <a:p>
              <a:pPr algn="ctr">
                <a:lnSpc>
                  <a:spcPct val="90000"/>
                </a:lnSpc>
                <a:spcBef>
                  <a:spcPts val="1000"/>
                </a:spcBef>
              </a:pPr>
              <a:r>
                <a:rPr lang="nl-NL" sz="2000" dirty="0">
                  <a:latin typeface="Source Sans Pro" panose="020B0503030403020204" pitchFamily="34" charset="0"/>
                  <a:ea typeface="Source Sans Pro" panose="020B0503030403020204" pitchFamily="34" charset="0"/>
                </a:rPr>
                <a:t>Te weinig of teveel prikkels</a:t>
              </a:r>
            </a:p>
          </p:txBody>
        </p:sp>
        <p:pic>
          <p:nvPicPr>
            <p:cNvPr id="32" name="Afbeelding 31">
              <a:extLst>
                <a:ext uri="{FF2B5EF4-FFF2-40B4-BE49-F238E27FC236}">
                  <a16:creationId xmlns:a16="http://schemas.microsoft.com/office/drawing/2014/main" id="{C5CEB2C5-6B8F-4B23-BB44-0BC71DF92E75}"/>
                </a:ext>
              </a:extLst>
            </p:cNvPr>
            <p:cNvPicPr>
              <a:picLocks noChangeAspect="1"/>
            </p:cNvPicPr>
            <p:nvPr/>
          </p:nvPicPr>
          <p:blipFill>
            <a:blip r:embed="rId10"/>
            <a:stretch>
              <a:fillRect/>
            </a:stretch>
          </p:blipFill>
          <p:spPr>
            <a:xfrm>
              <a:off x="5806318" y="1476185"/>
              <a:ext cx="1628625" cy="1254706"/>
            </a:xfrm>
            <a:prstGeom prst="rect">
              <a:avLst/>
            </a:prstGeom>
          </p:spPr>
        </p:pic>
      </p:grpSp>
      <p:grpSp>
        <p:nvGrpSpPr>
          <p:cNvPr id="4" name="Groep 3">
            <a:extLst>
              <a:ext uri="{FF2B5EF4-FFF2-40B4-BE49-F238E27FC236}">
                <a16:creationId xmlns:a16="http://schemas.microsoft.com/office/drawing/2014/main" id="{D20C0687-4B3C-4833-8845-2689A6D9A709}"/>
              </a:ext>
            </a:extLst>
          </p:cNvPr>
          <p:cNvGrpSpPr/>
          <p:nvPr/>
        </p:nvGrpSpPr>
        <p:grpSpPr>
          <a:xfrm>
            <a:off x="5673136" y="5070106"/>
            <a:ext cx="2102238" cy="1781544"/>
            <a:chOff x="5673136" y="5070106"/>
            <a:chExt cx="2102238" cy="1781544"/>
          </a:xfrm>
        </p:grpSpPr>
        <p:sp>
          <p:nvSpPr>
            <p:cNvPr id="28" name="Tekstvak 27">
              <a:extLst>
                <a:ext uri="{FF2B5EF4-FFF2-40B4-BE49-F238E27FC236}">
                  <a16:creationId xmlns:a16="http://schemas.microsoft.com/office/drawing/2014/main" id="{CCA026BA-87CE-F34B-B356-C30549771ADD}"/>
                </a:ext>
              </a:extLst>
            </p:cNvPr>
            <p:cNvSpPr txBox="1"/>
            <p:nvPr/>
          </p:nvSpPr>
          <p:spPr>
            <a:xfrm>
              <a:off x="5673136" y="6018725"/>
              <a:ext cx="2102238" cy="832925"/>
            </a:xfrm>
            <a:prstGeom prst="rect">
              <a:avLst/>
            </a:prstGeom>
            <a:noFill/>
          </p:spPr>
          <p:txBody>
            <a:bodyPr wrap="square" rtlCol="0">
              <a:noAutofit/>
            </a:bodyPr>
            <a:lstStyle/>
            <a:p>
              <a:pPr algn="ctr">
                <a:lnSpc>
                  <a:spcPct val="90000"/>
                </a:lnSpc>
                <a:spcBef>
                  <a:spcPts val="1000"/>
                </a:spcBef>
              </a:pPr>
              <a:r>
                <a:rPr lang="nl-NL" sz="2000" dirty="0">
                  <a:latin typeface="Source Sans Pro" panose="020B0503030403020204" pitchFamily="34" charset="0"/>
                  <a:ea typeface="Source Sans Pro" panose="020B0503030403020204" pitchFamily="34" charset="0"/>
                </a:rPr>
                <a:t>Rouw of verdriet</a:t>
              </a:r>
            </a:p>
          </p:txBody>
        </p:sp>
        <p:pic>
          <p:nvPicPr>
            <p:cNvPr id="5" name="Afbeelding 4">
              <a:extLst>
                <a:ext uri="{FF2B5EF4-FFF2-40B4-BE49-F238E27FC236}">
                  <a16:creationId xmlns:a16="http://schemas.microsoft.com/office/drawing/2014/main" id="{FB81CEDF-6572-F049-8C16-C28EC4800B7C}"/>
                </a:ext>
              </a:extLst>
            </p:cNvPr>
            <p:cNvPicPr>
              <a:picLocks noChangeAspect="1"/>
            </p:cNvPicPr>
            <p:nvPr/>
          </p:nvPicPr>
          <p:blipFill>
            <a:blip r:embed="rId11"/>
            <a:stretch>
              <a:fillRect/>
            </a:stretch>
          </p:blipFill>
          <p:spPr>
            <a:xfrm>
              <a:off x="5872876" y="5070106"/>
              <a:ext cx="1605280" cy="783974"/>
            </a:xfrm>
            <a:prstGeom prst="rect">
              <a:avLst/>
            </a:prstGeom>
          </p:spPr>
        </p:pic>
      </p:grpSp>
      <p:grpSp>
        <p:nvGrpSpPr>
          <p:cNvPr id="2" name="Groep 1">
            <a:extLst>
              <a:ext uri="{FF2B5EF4-FFF2-40B4-BE49-F238E27FC236}">
                <a16:creationId xmlns:a16="http://schemas.microsoft.com/office/drawing/2014/main" id="{37A61C55-BF96-405B-BE48-A4BAAD5EFBAA}"/>
              </a:ext>
            </a:extLst>
          </p:cNvPr>
          <p:cNvGrpSpPr/>
          <p:nvPr/>
        </p:nvGrpSpPr>
        <p:grpSpPr>
          <a:xfrm>
            <a:off x="9520410" y="4832755"/>
            <a:ext cx="2102238" cy="1763218"/>
            <a:chOff x="9520410" y="4832755"/>
            <a:chExt cx="2102238" cy="1763218"/>
          </a:xfrm>
        </p:grpSpPr>
        <p:sp>
          <p:nvSpPr>
            <p:cNvPr id="29" name="Tekstvak 28">
              <a:extLst>
                <a:ext uri="{FF2B5EF4-FFF2-40B4-BE49-F238E27FC236}">
                  <a16:creationId xmlns:a16="http://schemas.microsoft.com/office/drawing/2014/main" id="{82C0B837-61E9-3042-B407-5D5F51AC6182}"/>
                </a:ext>
              </a:extLst>
            </p:cNvPr>
            <p:cNvSpPr txBox="1"/>
            <p:nvPr/>
          </p:nvSpPr>
          <p:spPr>
            <a:xfrm>
              <a:off x="9520410" y="5763048"/>
              <a:ext cx="2102238" cy="832925"/>
            </a:xfrm>
            <a:prstGeom prst="rect">
              <a:avLst/>
            </a:prstGeom>
            <a:noFill/>
          </p:spPr>
          <p:txBody>
            <a:bodyPr wrap="square" rtlCol="0">
              <a:noAutofit/>
            </a:bodyPr>
            <a:lstStyle/>
            <a:p>
              <a:pPr algn="ctr">
                <a:lnSpc>
                  <a:spcPct val="90000"/>
                </a:lnSpc>
                <a:spcBef>
                  <a:spcPts val="1000"/>
                </a:spcBef>
              </a:pPr>
              <a:r>
                <a:rPr lang="nl-NL" sz="2000" dirty="0">
                  <a:latin typeface="Source Sans Pro" panose="020B0503030403020204" pitchFamily="34" charset="0"/>
                  <a:ea typeface="Source Sans Pro" panose="020B0503030403020204" pitchFamily="34" charset="0"/>
                </a:rPr>
                <a:t>Slechtziend/ slechthorend</a:t>
              </a:r>
            </a:p>
          </p:txBody>
        </p:sp>
        <p:pic>
          <p:nvPicPr>
            <p:cNvPr id="33" name="Afbeelding 32">
              <a:extLst>
                <a:ext uri="{FF2B5EF4-FFF2-40B4-BE49-F238E27FC236}">
                  <a16:creationId xmlns:a16="http://schemas.microsoft.com/office/drawing/2014/main" id="{8481A2C2-9EF4-DF4D-BDBD-5F1747A009B0}"/>
                </a:ext>
              </a:extLst>
            </p:cNvPr>
            <p:cNvPicPr>
              <a:picLocks noChangeAspect="1"/>
            </p:cNvPicPr>
            <p:nvPr/>
          </p:nvPicPr>
          <p:blipFill>
            <a:blip r:embed="rId12"/>
            <a:stretch>
              <a:fillRect/>
            </a:stretch>
          </p:blipFill>
          <p:spPr>
            <a:xfrm>
              <a:off x="9887230" y="4832755"/>
              <a:ext cx="1368597" cy="761976"/>
            </a:xfrm>
            <a:prstGeom prst="rect">
              <a:avLst/>
            </a:prstGeom>
          </p:spPr>
        </p:pic>
      </p:grpSp>
    </p:spTree>
    <p:custDataLst>
      <p:tags r:id="rId1"/>
    </p:custDataLst>
    <p:extLst>
      <p:ext uri="{BB962C8B-B14F-4D97-AF65-F5344CB8AC3E}">
        <p14:creationId xmlns:p14="http://schemas.microsoft.com/office/powerpoint/2010/main" val="1210011027"/>
      </p:ext>
    </p:extLst>
  </p:cSld>
  <p:clrMapOvr>
    <a:masterClrMapping/>
  </p:clrMapOvr>
  <mc:AlternateContent xmlns:mc="http://schemas.openxmlformats.org/markup-compatibility/2006" xmlns:p14="http://schemas.microsoft.com/office/powerpoint/2010/main">
    <mc:Choice Requires="p14">
      <p:transition spd="slow" p14:dur="2000" advTm="78864"/>
    </mc:Choice>
    <mc:Fallback xmlns="">
      <p:transition spd="slow" advTm="788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00051DB-2A42-A84E-A62E-332422B6DD24}"/>
              </a:ext>
            </a:extLst>
          </p:cNvPr>
          <p:cNvPicPr>
            <a:picLocks noChangeAspect="1"/>
          </p:cNvPicPr>
          <p:nvPr/>
        </p:nvPicPr>
        <p:blipFill>
          <a:blip r:embed="rId3"/>
          <a:stretch>
            <a:fillRect/>
          </a:stretch>
        </p:blipFill>
        <p:spPr>
          <a:xfrm>
            <a:off x="6350" y="6350"/>
            <a:ext cx="12179300" cy="6845300"/>
          </a:xfrm>
          <a:prstGeom prst="rect">
            <a:avLst/>
          </a:prstGeom>
        </p:spPr>
      </p:pic>
      <p:sp>
        <p:nvSpPr>
          <p:cNvPr id="2" name="Titel 1">
            <a:extLst>
              <a:ext uri="{FF2B5EF4-FFF2-40B4-BE49-F238E27FC236}">
                <a16:creationId xmlns:a16="http://schemas.microsoft.com/office/drawing/2014/main" id="{90CCCCA5-86F5-4B3C-AF57-41E9A606C1B7}"/>
              </a:ext>
            </a:extLst>
          </p:cNvPr>
          <p:cNvSpPr>
            <a:spLocks noGrp="1"/>
          </p:cNvSpPr>
          <p:nvPr>
            <p:ph type="title"/>
          </p:nvPr>
        </p:nvSpPr>
        <p:spPr>
          <a:xfrm>
            <a:off x="2300400" y="874841"/>
            <a:ext cx="8254752" cy="533400"/>
          </a:xfrm>
        </p:spPr>
        <p:txBody>
          <a:bodyPr anchor="ctr">
            <a:noAutofit/>
          </a:bodyPr>
          <a:lstStyle/>
          <a:p>
            <a:r>
              <a:rPr lang="nl-NL" sz="3600" dirty="0">
                <a:solidFill>
                  <a:srgbClr val="00A195"/>
                </a:solidFill>
              </a:rPr>
              <a:t>Bewust zijn: wat doet apathie met jou?</a:t>
            </a:r>
          </a:p>
        </p:txBody>
      </p:sp>
      <p:sp>
        <p:nvSpPr>
          <p:cNvPr id="11" name="Text Placeholder 2">
            <a:extLst>
              <a:ext uri="{FF2B5EF4-FFF2-40B4-BE49-F238E27FC236}">
                <a16:creationId xmlns:a16="http://schemas.microsoft.com/office/drawing/2014/main" id="{A8CA3D53-B5F5-4DC7-BED8-AC02D1EC505E}"/>
              </a:ext>
            </a:extLst>
          </p:cNvPr>
          <p:cNvSpPr>
            <a:spLocks noGrp="1"/>
          </p:cNvSpPr>
          <p:nvPr>
            <p:ph type="body" sz="quarter" idx="14"/>
          </p:nvPr>
        </p:nvSpPr>
        <p:spPr>
          <a:xfrm>
            <a:off x="2300400" y="1735011"/>
            <a:ext cx="4466160" cy="4125600"/>
          </a:xfrm>
        </p:spPr>
        <p:txBody>
          <a:bodyPr/>
          <a:lstStyle/>
          <a:p>
            <a:pPr marL="0" indent="0">
              <a:buNone/>
            </a:pPr>
            <a:r>
              <a:rPr lang="nl-NL" dirty="0" err="1"/>
              <a:t>Mentimeter</a:t>
            </a:r>
            <a:r>
              <a:rPr lang="nl-NL" dirty="0"/>
              <a:t> dia 3</a:t>
            </a:r>
          </a:p>
          <a:p>
            <a:pPr marL="0" indent="0">
              <a:buNone/>
            </a:pPr>
            <a:r>
              <a:rPr lang="nl-NL" dirty="0">
                <a:solidFill>
                  <a:schemeClr val="accent2"/>
                </a:solidFill>
                <a:hlinkClick r:id="rId4">
                  <a:extLst>
                    <a:ext uri="{A12FA001-AC4F-418D-AE19-62706E023703}">
                      <ahyp:hlinkClr xmlns:ahyp="http://schemas.microsoft.com/office/drawing/2018/hyperlinkcolor" val="tx"/>
                    </a:ext>
                  </a:extLst>
                </a:hlinkClick>
              </a:rPr>
              <a:t>https://www.mentimeter.com/s/a02d6d8452d19f25860b5c07e6f5428d/1c5b0e341122/</a:t>
            </a:r>
            <a:endParaRPr lang="nl-NL" dirty="0">
              <a:solidFill>
                <a:schemeClr val="accent2"/>
              </a:solidFill>
            </a:endParaRPr>
          </a:p>
          <a:p>
            <a:pPr marL="0" indent="0">
              <a:buNone/>
            </a:pPr>
            <a:br>
              <a:rPr lang="nl-NL" dirty="0"/>
            </a:br>
            <a:r>
              <a:rPr lang="nl-NL" dirty="0"/>
              <a:t>of</a:t>
            </a:r>
          </a:p>
          <a:p>
            <a:pPr marL="0" indent="0">
              <a:buNone/>
            </a:pPr>
            <a:endParaRPr lang="nl-NL" dirty="0"/>
          </a:p>
          <a:p>
            <a:pPr marL="0" indent="0">
              <a:buNone/>
            </a:pPr>
            <a:r>
              <a:rPr lang="nl-NL" dirty="0"/>
              <a:t>Opschrijven / vertellen</a:t>
            </a:r>
          </a:p>
        </p:txBody>
      </p:sp>
      <p:sp>
        <p:nvSpPr>
          <p:cNvPr id="7" name="Rechthoek 6">
            <a:extLst>
              <a:ext uri="{FF2B5EF4-FFF2-40B4-BE49-F238E27FC236}">
                <a16:creationId xmlns:a16="http://schemas.microsoft.com/office/drawing/2014/main" id="{AA35AA62-93C0-2E45-955F-E53A0E54BB9C}"/>
              </a:ext>
            </a:extLst>
          </p:cNvPr>
          <p:cNvSpPr/>
          <p:nvPr/>
        </p:nvSpPr>
        <p:spPr>
          <a:xfrm>
            <a:off x="0" y="0"/>
            <a:ext cx="1605280" cy="68516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afgeronde hoeken 4">
            <a:extLst>
              <a:ext uri="{FF2B5EF4-FFF2-40B4-BE49-F238E27FC236}">
                <a16:creationId xmlns:a16="http://schemas.microsoft.com/office/drawing/2014/main" id="{FF882F97-505B-414D-89C3-379D5C119823}"/>
              </a:ext>
            </a:extLst>
          </p:cNvPr>
          <p:cNvSpPr txBox="1"/>
          <p:nvPr/>
        </p:nvSpPr>
        <p:spPr>
          <a:xfrm>
            <a:off x="-325258" y="79011"/>
            <a:ext cx="2300400" cy="1656000"/>
          </a:xfrm>
          <a:prstGeom prst="rect">
            <a:avLst/>
          </a:prstGeom>
          <a:noFill/>
          <a:ln>
            <a:noFill/>
          </a:ln>
          <a:effectLst/>
        </p:spPr>
        <p:txBody>
          <a:bodyPr spcFirstLastPara="0" vert="horz" wrap="square" lIns="227584" tIns="227584" rIns="227584" bIns="227584" numCol="1" spcCol="1270" anchor="ctr" anchorCtr="0">
            <a:noAutofit/>
          </a:bodyPr>
          <a:lstStyle/>
          <a:p>
            <a:pPr lvl="0" algn="ctr" defTabSz="1422400">
              <a:spcBef>
                <a:spcPct val="0"/>
              </a:spcBef>
              <a:spcAft>
                <a:spcPct val="35000"/>
              </a:spcAft>
              <a:defRPr/>
            </a:pPr>
            <a:r>
              <a:rPr lang="nl-NL" sz="2200" dirty="0">
                <a:solidFill>
                  <a:sysClr val="window" lastClr="FFFFFF"/>
                </a:solidFill>
                <a:latin typeface="Source Sans Pro" panose="020B0503030403020204" pitchFamily="34" charset="0"/>
                <a:ea typeface="Source Sans Pro" panose="020B0503030403020204" pitchFamily="34" charset="0"/>
              </a:rPr>
              <a:t>Wat is </a:t>
            </a:r>
          </a:p>
          <a:p>
            <a:pPr lvl="0" algn="ctr" defTabSz="1422400">
              <a:spcBef>
                <a:spcPct val="0"/>
              </a:spcBef>
              <a:spcAft>
                <a:spcPct val="35000"/>
              </a:spcAft>
              <a:defRPr/>
            </a:pPr>
            <a:r>
              <a:rPr lang="nl-NL" sz="2200" dirty="0">
                <a:solidFill>
                  <a:sysClr val="window" lastClr="FFFFFF"/>
                </a:solidFill>
                <a:latin typeface="Source Sans Pro" panose="020B0503030403020204" pitchFamily="34" charset="0"/>
                <a:ea typeface="Source Sans Pro" panose="020B0503030403020204" pitchFamily="34" charset="0"/>
              </a:rPr>
              <a:t>apathie?</a:t>
            </a:r>
          </a:p>
        </p:txBody>
      </p:sp>
      <p:pic>
        <p:nvPicPr>
          <p:cNvPr id="4" name="Afbeelding 3">
            <a:extLst>
              <a:ext uri="{FF2B5EF4-FFF2-40B4-BE49-F238E27FC236}">
                <a16:creationId xmlns:a16="http://schemas.microsoft.com/office/drawing/2014/main" id="{6A402330-004A-AD41-B544-046895AFA4DC}"/>
              </a:ext>
            </a:extLst>
          </p:cNvPr>
          <p:cNvPicPr>
            <a:picLocks noChangeAspect="1"/>
          </p:cNvPicPr>
          <p:nvPr/>
        </p:nvPicPr>
        <p:blipFill>
          <a:blip r:embed="rId5"/>
          <a:stretch>
            <a:fillRect/>
          </a:stretch>
        </p:blipFill>
        <p:spPr>
          <a:xfrm>
            <a:off x="7692350" y="2922840"/>
            <a:ext cx="3877858" cy="2937771"/>
          </a:xfrm>
          <a:prstGeom prst="rect">
            <a:avLst/>
          </a:prstGeom>
        </p:spPr>
      </p:pic>
      <p:pic>
        <p:nvPicPr>
          <p:cNvPr id="9" name="Afbeelding 8">
            <a:extLst>
              <a:ext uri="{FF2B5EF4-FFF2-40B4-BE49-F238E27FC236}">
                <a16:creationId xmlns:a16="http://schemas.microsoft.com/office/drawing/2014/main" id="{F8C19E70-4F17-374D-A249-B6386FA27DB9}"/>
              </a:ext>
            </a:extLst>
          </p:cNvPr>
          <p:cNvPicPr>
            <a:picLocks noChangeAspect="1"/>
          </p:cNvPicPr>
          <p:nvPr/>
        </p:nvPicPr>
        <p:blipFill>
          <a:blip r:embed="rId6"/>
          <a:stretch>
            <a:fillRect/>
          </a:stretch>
        </p:blipFill>
        <p:spPr>
          <a:xfrm>
            <a:off x="264160" y="3537020"/>
            <a:ext cx="1621129" cy="3314630"/>
          </a:xfrm>
          <a:prstGeom prst="rect">
            <a:avLst/>
          </a:prstGeom>
        </p:spPr>
      </p:pic>
    </p:spTree>
    <p:extLst>
      <p:ext uri="{BB962C8B-B14F-4D97-AF65-F5344CB8AC3E}">
        <p14:creationId xmlns:p14="http://schemas.microsoft.com/office/powerpoint/2010/main" val="2700832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8E4710B2-2433-6548-B11C-63D19D6FE138}"/>
              </a:ext>
            </a:extLst>
          </p:cNvPr>
          <p:cNvPicPr>
            <a:picLocks noChangeAspect="1"/>
          </p:cNvPicPr>
          <p:nvPr/>
        </p:nvPicPr>
        <p:blipFill>
          <a:blip r:embed="rId4"/>
          <a:stretch>
            <a:fillRect/>
          </a:stretch>
        </p:blipFill>
        <p:spPr>
          <a:xfrm>
            <a:off x="0" y="0"/>
            <a:ext cx="12192000" cy="6851650"/>
          </a:xfrm>
          <a:prstGeom prst="rect">
            <a:avLst/>
          </a:prstGeom>
        </p:spPr>
      </p:pic>
      <p:sp>
        <p:nvSpPr>
          <p:cNvPr id="28" name="Rechthoek 27">
            <a:extLst>
              <a:ext uri="{FF2B5EF4-FFF2-40B4-BE49-F238E27FC236}">
                <a16:creationId xmlns:a16="http://schemas.microsoft.com/office/drawing/2014/main" id="{8081DA3B-7E44-B548-8064-9B68388B2073}"/>
              </a:ext>
            </a:extLst>
          </p:cNvPr>
          <p:cNvSpPr/>
          <p:nvPr/>
        </p:nvSpPr>
        <p:spPr>
          <a:xfrm>
            <a:off x="0" y="0"/>
            <a:ext cx="1605280" cy="68516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9EEFF1AE-E834-497D-A720-59FE2A2B7E3B}"/>
              </a:ext>
            </a:extLst>
          </p:cNvPr>
          <p:cNvSpPr>
            <a:spLocks noGrp="1"/>
          </p:cNvSpPr>
          <p:nvPr>
            <p:ph type="title"/>
          </p:nvPr>
        </p:nvSpPr>
        <p:spPr>
          <a:xfrm>
            <a:off x="2505214" y="600918"/>
            <a:ext cx="10800000" cy="533400"/>
          </a:xfrm>
        </p:spPr>
        <p:txBody>
          <a:bodyPr/>
          <a:lstStyle/>
          <a:p>
            <a:r>
              <a:rPr lang="nl-NL" sz="3600" dirty="0">
                <a:solidFill>
                  <a:schemeClr val="accent2"/>
                </a:solidFill>
                <a:latin typeface="Source Sans Pro" panose="020B0503030403020204" pitchFamily="34" charset="0"/>
                <a:ea typeface="Source Sans Pro" panose="020B0503030403020204" pitchFamily="34" charset="0"/>
              </a:rPr>
              <a:t>Onderbreken van apathie</a:t>
            </a:r>
          </a:p>
        </p:txBody>
      </p:sp>
      <p:sp>
        <p:nvSpPr>
          <p:cNvPr id="16" name="Rechthoek: afgeronde hoeken 4">
            <a:extLst>
              <a:ext uri="{FF2B5EF4-FFF2-40B4-BE49-F238E27FC236}">
                <a16:creationId xmlns:a16="http://schemas.microsoft.com/office/drawing/2014/main" id="{B8465AD4-FE05-EB40-B63A-FBE1A1640ABB}"/>
              </a:ext>
            </a:extLst>
          </p:cNvPr>
          <p:cNvSpPr txBox="1"/>
          <p:nvPr/>
        </p:nvSpPr>
        <p:spPr>
          <a:xfrm>
            <a:off x="-325258" y="79011"/>
            <a:ext cx="2300400" cy="1656000"/>
          </a:xfrm>
          <a:prstGeom prst="rect">
            <a:avLst/>
          </a:prstGeom>
          <a:noFill/>
          <a:ln>
            <a:noFill/>
          </a:ln>
          <a:effectLst/>
        </p:spPr>
        <p:txBody>
          <a:bodyPr spcFirstLastPara="0" vert="horz" wrap="square" lIns="227584" tIns="227584" rIns="227584" bIns="227584" numCol="1" spcCol="1270" anchor="ctr" anchorCtr="0">
            <a:noAutofit/>
          </a:bodyPr>
          <a:lstStyle/>
          <a:p>
            <a:pPr lvl="0" algn="ctr" defTabSz="1422400">
              <a:spcBef>
                <a:spcPct val="0"/>
              </a:spcBef>
              <a:spcAft>
                <a:spcPct val="35000"/>
              </a:spcAft>
              <a:defRPr/>
            </a:pPr>
            <a:r>
              <a:rPr lang="nl-NL" sz="2200" dirty="0">
                <a:solidFill>
                  <a:sysClr val="window" lastClr="FFFFFF"/>
                </a:solidFill>
                <a:latin typeface="Source Sans Pro" panose="020B0503030403020204" pitchFamily="34" charset="0"/>
                <a:ea typeface="Source Sans Pro" panose="020B0503030403020204" pitchFamily="34" charset="0"/>
              </a:rPr>
              <a:t>Wat is </a:t>
            </a:r>
          </a:p>
          <a:p>
            <a:pPr lvl="0" algn="ctr" defTabSz="1422400">
              <a:spcBef>
                <a:spcPct val="0"/>
              </a:spcBef>
              <a:spcAft>
                <a:spcPct val="35000"/>
              </a:spcAft>
              <a:defRPr/>
            </a:pPr>
            <a:r>
              <a:rPr lang="nl-NL" sz="2200" dirty="0">
                <a:solidFill>
                  <a:sysClr val="window" lastClr="FFFFFF"/>
                </a:solidFill>
                <a:latin typeface="Source Sans Pro" panose="020B0503030403020204" pitchFamily="34" charset="0"/>
                <a:ea typeface="Source Sans Pro" panose="020B0503030403020204" pitchFamily="34" charset="0"/>
              </a:rPr>
              <a:t>apathie?</a:t>
            </a:r>
          </a:p>
        </p:txBody>
      </p:sp>
      <p:grpSp>
        <p:nvGrpSpPr>
          <p:cNvPr id="18" name="Groep 17">
            <a:extLst>
              <a:ext uri="{FF2B5EF4-FFF2-40B4-BE49-F238E27FC236}">
                <a16:creationId xmlns:a16="http://schemas.microsoft.com/office/drawing/2014/main" id="{3BCEB61B-2A40-D14C-9880-FFF9326EA8B3}"/>
              </a:ext>
            </a:extLst>
          </p:cNvPr>
          <p:cNvGrpSpPr/>
          <p:nvPr/>
        </p:nvGrpSpPr>
        <p:grpSpPr>
          <a:xfrm>
            <a:off x="3403233" y="1632607"/>
            <a:ext cx="6680565" cy="4569843"/>
            <a:chOff x="3403233" y="1632607"/>
            <a:chExt cx="6680565" cy="4569843"/>
          </a:xfrm>
        </p:grpSpPr>
        <p:sp>
          <p:nvSpPr>
            <p:cNvPr id="11" name="Rechthoek 10">
              <a:extLst>
                <a:ext uri="{FF2B5EF4-FFF2-40B4-BE49-F238E27FC236}">
                  <a16:creationId xmlns:a16="http://schemas.microsoft.com/office/drawing/2014/main" id="{00C409D5-6F52-A740-865C-A7E4FD15C23D}"/>
                </a:ext>
              </a:extLst>
            </p:cNvPr>
            <p:cNvSpPr/>
            <p:nvPr/>
          </p:nvSpPr>
          <p:spPr>
            <a:xfrm>
              <a:off x="3403233" y="1632607"/>
              <a:ext cx="6680565" cy="4569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CCE3938A-F7DA-B04B-9D53-D5348B7DBEAD}"/>
                </a:ext>
              </a:extLst>
            </p:cNvPr>
            <p:cNvPicPr>
              <a:picLocks noChangeAspect="1"/>
            </p:cNvPicPr>
            <p:nvPr/>
          </p:nvPicPr>
          <p:blipFill>
            <a:blip r:embed="rId5"/>
            <a:stretch>
              <a:fillRect/>
            </a:stretch>
          </p:blipFill>
          <p:spPr>
            <a:xfrm>
              <a:off x="3403233" y="1632608"/>
              <a:ext cx="3255813" cy="4569842"/>
            </a:xfrm>
            <a:prstGeom prst="rect">
              <a:avLst/>
            </a:prstGeom>
          </p:spPr>
        </p:pic>
        <p:pic>
          <p:nvPicPr>
            <p:cNvPr id="9" name="Afbeelding 8">
              <a:extLst>
                <a:ext uri="{FF2B5EF4-FFF2-40B4-BE49-F238E27FC236}">
                  <a16:creationId xmlns:a16="http://schemas.microsoft.com/office/drawing/2014/main" id="{6F62418F-CE8B-9D4F-A737-8F7D35CE7674}"/>
                </a:ext>
              </a:extLst>
            </p:cNvPr>
            <p:cNvPicPr>
              <a:picLocks noChangeAspect="1"/>
            </p:cNvPicPr>
            <p:nvPr/>
          </p:nvPicPr>
          <p:blipFill>
            <a:blip r:embed="rId6"/>
            <a:stretch>
              <a:fillRect/>
            </a:stretch>
          </p:blipFill>
          <p:spPr>
            <a:xfrm>
              <a:off x="6827984" y="1632607"/>
              <a:ext cx="3255814" cy="4569843"/>
            </a:xfrm>
            <a:prstGeom prst="rect">
              <a:avLst/>
            </a:prstGeom>
          </p:spPr>
        </p:pic>
      </p:grpSp>
      <p:grpSp>
        <p:nvGrpSpPr>
          <p:cNvPr id="8" name="Groep 7">
            <a:extLst>
              <a:ext uri="{FF2B5EF4-FFF2-40B4-BE49-F238E27FC236}">
                <a16:creationId xmlns:a16="http://schemas.microsoft.com/office/drawing/2014/main" id="{05AF6AC2-76F8-4FE3-AAE8-73417F34A6C0}"/>
              </a:ext>
            </a:extLst>
          </p:cNvPr>
          <p:cNvGrpSpPr/>
          <p:nvPr/>
        </p:nvGrpSpPr>
        <p:grpSpPr>
          <a:xfrm>
            <a:off x="9926318" y="4961488"/>
            <a:ext cx="2410142" cy="1639303"/>
            <a:chOff x="9926318" y="4961488"/>
            <a:chExt cx="2410142" cy="1639303"/>
          </a:xfrm>
        </p:grpSpPr>
        <p:sp>
          <p:nvSpPr>
            <p:cNvPr id="21" name="Tekstvak 20">
              <a:extLst>
                <a:ext uri="{FF2B5EF4-FFF2-40B4-BE49-F238E27FC236}">
                  <a16:creationId xmlns:a16="http://schemas.microsoft.com/office/drawing/2014/main" id="{A675EF2C-53E0-45D0-A7B5-7AB0203AF637}"/>
                </a:ext>
              </a:extLst>
            </p:cNvPr>
            <p:cNvSpPr txBox="1"/>
            <p:nvPr/>
          </p:nvSpPr>
          <p:spPr>
            <a:xfrm>
              <a:off x="9926318" y="6259159"/>
              <a:ext cx="2410142" cy="341632"/>
            </a:xfrm>
            <a:prstGeom prst="rect">
              <a:avLst/>
            </a:prstGeom>
            <a:noFill/>
          </p:spPr>
          <p:txBody>
            <a:bodyPr wrap="square">
              <a:spAutoFit/>
            </a:bodyPr>
            <a:lstStyle/>
            <a:p>
              <a:pPr algn="ctr">
                <a:lnSpc>
                  <a:spcPct val="90000"/>
                </a:lnSpc>
                <a:spcBef>
                  <a:spcPts val="1000"/>
                </a:spcBef>
              </a:pPr>
              <a:r>
                <a:rPr lang="nl-NL" dirty="0">
                  <a:latin typeface="Source Sans Pro" panose="020B0503030403020204" pitchFamily="34" charset="0"/>
                  <a:ea typeface="Source Sans Pro" panose="020B0503030403020204" pitchFamily="34" charset="0"/>
                </a:rPr>
                <a:t>Samen foto’s kijken</a:t>
              </a:r>
              <a:endParaRPr lang="nl-NL" sz="1800" dirty="0">
                <a:solidFill>
                  <a:srgbClr val="005889"/>
                </a:solidFill>
                <a:latin typeface="Source Sans Pro" panose="020B0503030403020204" pitchFamily="34" charset="0"/>
                <a:ea typeface="Source Sans Pro" panose="020B0503030403020204" pitchFamily="34" charset="0"/>
              </a:endParaRPr>
            </a:p>
          </p:txBody>
        </p:sp>
        <p:pic>
          <p:nvPicPr>
            <p:cNvPr id="22" name="Afbeelding 21">
              <a:extLst>
                <a:ext uri="{FF2B5EF4-FFF2-40B4-BE49-F238E27FC236}">
                  <a16:creationId xmlns:a16="http://schemas.microsoft.com/office/drawing/2014/main" id="{845C046A-CF17-6843-967F-9744C34C759D}"/>
                </a:ext>
              </a:extLst>
            </p:cNvPr>
            <p:cNvPicPr>
              <a:picLocks noChangeAspect="1"/>
            </p:cNvPicPr>
            <p:nvPr/>
          </p:nvPicPr>
          <p:blipFill>
            <a:blip r:embed="rId7"/>
            <a:stretch>
              <a:fillRect/>
            </a:stretch>
          </p:blipFill>
          <p:spPr>
            <a:xfrm>
              <a:off x="10252736" y="4961488"/>
              <a:ext cx="1619540" cy="1129912"/>
            </a:xfrm>
            <a:prstGeom prst="rect">
              <a:avLst/>
            </a:prstGeom>
          </p:spPr>
        </p:pic>
      </p:grpSp>
      <p:pic>
        <p:nvPicPr>
          <p:cNvPr id="30" name="Afbeelding 29">
            <a:extLst>
              <a:ext uri="{FF2B5EF4-FFF2-40B4-BE49-F238E27FC236}">
                <a16:creationId xmlns:a16="http://schemas.microsoft.com/office/drawing/2014/main" id="{ACC013AB-53FC-8949-AB26-6D50696121B0}"/>
              </a:ext>
            </a:extLst>
          </p:cNvPr>
          <p:cNvPicPr>
            <a:picLocks noChangeAspect="1"/>
          </p:cNvPicPr>
          <p:nvPr/>
        </p:nvPicPr>
        <p:blipFill>
          <a:blip r:embed="rId8"/>
          <a:stretch>
            <a:fillRect/>
          </a:stretch>
        </p:blipFill>
        <p:spPr>
          <a:xfrm>
            <a:off x="232264" y="4476750"/>
            <a:ext cx="1041400" cy="2374900"/>
          </a:xfrm>
          <a:prstGeom prst="rect">
            <a:avLst/>
          </a:prstGeom>
        </p:spPr>
      </p:pic>
      <p:grpSp>
        <p:nvGrpSpPr>
          <p:cNvPr id="4" name="Groep 3">
            <a:extLst>
              <a:ext uri="{FF2B5EF4-FFF2-40B4-BE49-F238E27FC236}">
                <a16:creationId xmlns:a16="http://schemas.microsoft.com/office/drawing/2014/main" id="{89962BB4-4F43-400D-9C64-084D3AC184EE}"/>
              </a:ext>
            </a:extLst>
          </p:cNvPr>
          <p:cNvGrpSpPr/>
          <p:nvPr/>
        </p:nvGrpSpPr>
        <p:grpSpPr>
          <a:xfrm>
            <a:off x="9880598" y="1945129"/>
            <a:ext cx="2410142" cy="1372690"/>
            <a:chOff x="9880598" y="1945129"/>
            <a:chExt cx="2410142" cy="1372690"/>
          </a:xfrm>
        </p:grpSpPr>
        <p:sp>
          <p:nvSpPr>
            <p:cNvPr id="23" name="Tekstvak 22">
              <a:extLst>
                <a:ext uri="{FF2B5EF4-FFF2-40B4-BE49-F238E27FC236}">
                  <a16:creationId xmlns:a16="http://schemas.microsoft.com/office/drawing/2014/main" id="{D1DD9C91-A77A-0B40-99CC-6B20E5C0E1EF}"/>
                </a:ext>
              </a:extLst>
            </p:cNvPr>
            <p:cNvSpPr txBox="1"/>
            <p:nvPr/>
          </p:nvSpPr>
          <p:spPr>
            <a:xfrm>
              <a:off x="9880598" y="2976187"/>
              <a:ext cx="2410142" cy="341632"/>
            </a:xfrm>
            <a:prstGeom prst="rect">
              <a:avLst/>
            </a:prstGeom>
            <a:noFill/>
          </p:spPr>
          <p:txBody>
            <a:bodyPr wrap="square">
              <a:spAutoFit/>
            </a:bodyPr>
            <a:lstStyle/>
            <a:p>
              <a:pPr algn="ctr">
                <a:lnSpc>
                  <a:spcPct val="90000"/>
                </a:lnSpc>
                <a:spcBef>
                  <a:spcPts val="1000"/>
                </a:spcBef>
              </a:pPr>
              <a:r>
                <a:rPr lang="nl-NL" dirty="0">
                  <a:latin typeface="Source Sans Pro" panose="020B0503030403020204" pitchFamily="34" charset="0"/>
                  <a:ea typeface="Source Sans Pro" panose="020B0503030403020204" pitchFamily="34" charset="0"/>
                </a:rPr>
                <a:t>Een glimlach</a:t>
              </a:r>
              <a:endParaRPr lang="nl-NL" sz="1800" dirty="0">
                <a:solidFill>
                  <a:srgbClr val="005889"/>
                </a:solidFill>
                <a:latin typeface="Source Sans Pro" panose="020B0503030403020204" pitchFamily="34" charset="0"/>
                <a:ea typeface="Source Sans Pro" panose="020B0503030403020204" pitchFamily="34" charset="0"/>
              </a:endParaRPr>
            </a:p>
          </p:txBody>
        </p:sp>
        <p:pic>
          <p:nvPicPr>
            <p:cNvPr id="7" name="Afbeelding 6">
              <a:extLst>
                <a:ext uri="{FF2B5EF4-FFF2-40B4-BE49-F238E27FC236}">
                  <a16:creationId xmlns:a16="http://schemas.microsoft.com/office/drawing/2014/main" id="{89ACD243-9A7D-F645-81FF-8376E2C784F2}"/>
                </a:ext>
              </a:extLst>
            </p:cNvPr>
            <p:cNvPicPr>
              <a:picLocks noChangeAspect="1"/>
            </p:cNvPicPr>
            <p:nvPr/>
          </p:nvPicPr>
          <p:blipFill>
            <a:blip r:embed="rId9"/>
            <a:stretch>
              <a:fillRect/>
            </a:stretch>
          </p:blipFill>
          <p:spPr>
            <a:xfrm>
              <a:off x="10642511" y="1945129"/>
              <a:ext cx="869378" cy="863299"/>
            </a:xfrm>
            <a:prstGeom prst="rect">
              <a:avLst/>
            </a:prstGeom>
          </p:spPr>
        </p:pic>
      </p:grpSp>
      <p:grpSp>
        <p:nvGrpSpPr>
          <p:cNvPr id="3" name="Groep 2">
            <a:extLst>
              <a:ext uri="{FF2B5EF4-FFF2-40B4-BE49-F238E27FC236}">
                <a16:creationId xmlns:a16="http://schemas.microsoft.com/office/drawing/2014/main" id="{80986539-A680-4700-A4A1-DFE4FE33CCB7}"/>
              </a:ext>
            </a:extLst>
          </p:cNvPr>
          <p:cNvGrpSpPr/>
          <p:nvPr/>
        </p:nvGrpSpPr>
        <p:grpSpPr>
          <a:xfrm>
            <a:off x="1223175" y="1467649"/>
            <a:ext cx="2410142" cy="1875894"/>
            <a:chOff x="1223175" y="1467649"/>
            <a:chExt cx="2410142" cy="1875894"/>
          </a:xfrm>
        </p:grpSpPr>
        <p:sp>
          <p:nvSpPr>
            <p:cNvPr id="24" name="Tekstvak 23">
              <a:extLst>
                <a:ext uri="{FF2B5EF4-FFF2-40B4-BE49-F238E27FC236}">
                  <a16:creationId xmlns:a16="http://schemas.microsoft.com/office/drawing/2014/main" id="{8F93BC94-5AD5-C644-8BCB-727E327D8050}"/>
                </a:ext>
              </a:extLst>
            </p:cNvPr>
            <p:cNvSpPr txBox="1"/>
            <p:nvPr/>
          </p:nvSpPr>
          <p:spPr>
            <a:xfrm>
              <a:off x="1223175" y="3001911"/>
              <a:ext cx="2410142" cy="341632"/>
            </a:xfrm>
            <a:prstGeom prst="rect">
              <a:avLst/>
            </a:prstGeom>
            <a:noFill/>
          </p:spPr>
          <p:txBody>
            <a:bodyPr wrap="square">
              <a:spAutoFit/>
            </a:bodyPr>
            <a:lstStyle/>
            <a:p>
              <a:pPr algn="ctr">
                <a:lnSpc>
                  <a:spcPct val="90000"/>
                </a:lnSpc>
                <a:spcBef>
                  <a:spcPts val="1000"/>
                </a:spcBef>
              </a:pPr>
              <a:r>
                <a:rPr lang="nl-NL" dirty="0">
                  <a:latin typeface="Source Sans Pro" panose="020B0503030403020204" pitchFamily="34" charset="0"/>
                  <a:ea typeface="Source Sans Pro" panose="020B0503030403020204" pitchFamily="34" charset="0"/>
                </a:rPr>
                <a:t>Levensloop</a:t>
              </a:r>
              <a:endParaRPr lang="nl-NL" sz="1800" dirty="0">
                <a:solidFill>
                  <a:srgbClr val="005889"/>
                </a:solidFill>
                <a:latin typeface="Source Sans Pro" panose="020B0503030403020204" pitchFamily="34" charset="0"/>
                <a:ea typeface="Source Sans Pro" panose="020B0503030403020204" pitchFamily="34" charset="0"/>
              </a:endParaRPr>
            </a:p>
          </p:txBody>
        </p:sp>
        <p:pic>
          <p:nvPicPr>
            <p:cNvPr id="14" name="Afbeelding 13">
              <a:extLst>
                <a:ext uri="{FF2B5EF4-FFF2-40B4-BE49-F238E27FC236}">
                  <a16:creationId xmlns:a16="http://schemas.microsoft.com/office/drawing/2014/main" id="{51FE54D5-2632-0041-BCFB-79280320E151}"/>
                </a:ext>
              </a:extLst>
            </p:cNvPr>
            <p:cNvPicPr>
              <a:picLocks noChangeAspect="1"/>
            </p:cNvPicPr>
            <p:nvPr/>
          </p:nvPicPr>
          <p:blipFill>
            <a:blip r:embed="rId10"/>
            <a:stretch>
              <a:fillRect/>
            </a:stretch>
          </p:blipFill>
          <p:spPr>
            <a:xfrm>
              <a:off x="1975142" y="1467649"/>
              <a:ext cx="943610" cy="1383351"/>
            </a:xfrm>
            <a:prstGeom prst="rect">
              <a:avLst/>
            </a:prstGeom>
          </p:spPr>
        </p:pic>
      </p:grpSp>
      <p:grpSp>
        <p:nvGrpSpPr>
          <p:cNvPr id="6" name="Groep 5">
            <a:extLst>
              <a:ext uri="{FF2B5EF4-FFF2-40B4-BE49-F238E27FC236}">
                <a16:creationId xmlns:a16="http://schemas.microsoft.com/office/drawing/2014/main" id="{23596FDF-D648-4478-A843-D056DCD23C6C}"/>
              </a:ext>
            </a:extLst>
          </p:cNvPr>
          <p:cNvGrpSpPr/>
          <p:nvPr/>
        </p:nvGrpSpPr>
        <p:grpSpPr>
          <a:xfrm>
            <a:off x="1361103" y="5066240"/>
            <a:ext cx="2410142" cy="1634499"/>
            <a:chOff x="1361103" y="5066240"/>
            <a:chExt cx="2410142" cy="1634499"/>
          </a:xfrm>
        </p:grpSpPr>
        <p:sp>
          <p:nvSpPr>
            <p:cNvPr id="25" name="Tekstvak 24">
              <a:extLst>
                <a:ext uri="{FF2B5EF4-FFF2-40B4-BE49-F238E27FC236}">
                  <a16:creationId xmlns:a16="http://schemas.microsoft.com/office/drawing/2014/main" id="{59DC4B53-4F9D-0B48-AFC5-CC8D8E5C78D9}"/>
                </a:ext>
              </a:extLst>
            </p:cNvPr>
            <p:cNvSpPr txBox="1"/>
            <p:nvPr/>
          </p:nvSpPr>
          <p:spPr>
            <a:xfrm>
              <a:off x="1361103" y="6359107"/>
              <a:ext cx="2410142" cy="341632"/>
            </a:xfrm>
            <a:prstGeom prst="rect">
              <a:avLst/>
            </a:prstGeom>
            <a:noFill/>
          </p:spPr>
          <p:txBody>
            <a:bodyPr wrap="square">
              <a:spAutoFit/>
            </a:bodyPr>
            <a:lstStyle/>
            <a:p>
              <a:pPr algn="ctr">
                <a:lnSpc>
                  <a:spcPct val="90000"/>
                </a:lnSpc>
                <a:spcBef>
                  <a:spcPts val="1000"/>
                </a:spcBef>
              </a:pPr>
              <a:r>
                <a:rPr lang="nl-NL" dirty="0">
                  <a:latin typeface="Source Sans Pro" panose="020B0503030403020204" pitchFamily="34" charset="0"/>
                  <a:ea typeface="Source Sans Pro" panose="020B0503030403020204" pitchFamily="34" charset="0"/>
                </a:rPr>
                <a:t>Succeservaringen!</a:t>
              </a:r>
              <a:endParaRPr lang="nl-NL" sz="1800" dirty="0">
                <a:solidFill>
                  <a:srgbClr val="005889"/>
                </a:solidFill>
                <a:latin typeface="Source Sans Pro" panose="020B0503030403020204" pitchFamily="34" charset="0"/>
                <a:ea typeface="Source Sans Pro" panose="020B0503030403020204" pitchFamily="34" charset="0"/>
              </a:endParaRPr>
            </a:p>
          </p:txBody>
        </p:sp>
        <p:pic>
          <p:nvPicPr>
            <p:cNvPr id="17" name="Afbeelding 16">
              <a:extLst>
                <a:ext uri="{FF2B5EF4-FFF2-40B4-BE49-F238E27FC236}">
                  <a16:creationId xmlns:a16="http://schemas.microsoft.com/office/drawing/2014/main" id="{550E4016-F490-F245-9319-045F46162A35}"/>
                </a:ext>
              </a:extLst>
            </p:cNvPr>
            <p:cNvPicPr>
              <a:picLocks noChangeAspect="1"/>
            </p:cNvPicPr>
            <p:nvPr/>
          </p:nvPicPr>
          <p:blipFill>
            <a:blip r:embed="rId11"/>
            <a:stretch>
              <a:fillRect/>
            </a:stretch>
          </p:blipFill>
          <p:spPr>
            <a:xfrm>
              <a:off x="2066788" y="5066240"/>
              <a:ext cx="998771" cy="1190842"/>
            </a:xfrm>
            <a:prstGeom prst="rect">
              <a:avLst/>
            </a:prstGeom>
          </p:spPr>
        </p:pic>
      </p:grpSp>
    </p:spTree>
    <p:custDataLst>
      <p:tags r:id="rId1"/>
    </p:custDataLst>
    <p:extLst>
      <p:ext uri="{BB962C8B-B14F-4D97-AF65-F5344CB8AC3E}">
        <p14:creationId xmlns:p14="http://schemas.microsoft.com/office/powerpoint/2010/main" val="3725037775"/>
      </p:ext>
    </p:extLst>
  </p:cSld>
  <p:clrMapOvr>
    <a:masterClrMapping/>
  </p:clrMapOvr>
  <mc:AlternateContent xmlns:mc="http://schemas.openxmlformats.org/markup-compatibility/2006" xmlns:p14="http://schemas.microsoft.com/office/powerpoint/2010/main">
    <mc:Choice Requires="p14">
      <p:transition spd="med" p14:dur="700" advTm="89569">
        <p:fade/>
      </p:transition>
    </mc:Choice>
    <mc:Fallback xmlns="">
      <p:transition spd="med" advTm="8956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22990503-9AD5-E249-89FE-BA3DE5B1794E}"/>
              </a:ext>
            </a:extLst>
          </p:cNvPr>
          <p:cNvPicPr>
            <a:picLocks noChangeAspect="1"/>
          </p:cNvPicPr>
          <p:nvPr/>
        </p:nvPicPr>
        <p:blipFill>
          <a:blip r:embed="rId3"/>
          <a:stretch>
            <a:fillRect/>
          </a:stretch>
        </p:blipFill>
        <p:spPr>
          <a:xfrm>
            <a:off x="1" y="0"/>
            <a:ext cx="12190487" cy="6850800"/>
          </a:xfrm>
          <a:prstGeom prst="rect">
            <a:avLst/>
          </a:prstGeom>
        </p:spPr>
      </p:pic>
      <p:sp>
        <p:nvSpPr>
          <p:cNvPr id="3" name="Tijdelijke aanduiding voor tekst 2">
            <a:extLst>
              <a:ext uri="{FF2B5EF4-FFF2-40B4-BE49-F238E27FC236}">
                <a16:creationId xmlns:a16="http://schemas.microsoft.com/office/drawing/2014/main" id="{25AEB85C-B15B-4154-88BB-4C3D56E333E0}"/>
              </a:ext>
            </a:extLst>
          </p:cNvPr>
          <p:cNvSpPr>
            <a:spLocks noGrp="1"/>
          </p:cNvSpPr>
          <p:nvPr>
            <p:ph type="body" sz="quarter" idx="14"/>
          </p:nvPr>
        </p:nvSpPr>
        <p:spPr>
          <a:xfrm>
            <a:off x="2344188" y="1652400"/>
            <a:ext cx="3737795" cy="4125600"/>
          </a:xfrm>
        </p:spPr>
        <p:txBody>
          <a:bodyPr/>
          <a:lstStyle/>
          <a:p>
            <a:pPr marL="0" indent="0">
              <a:buNone/>
            </a:pPr>
            <a:r>
              <a:rPr lang="nl-NL" dirty="0" err="1">
                <a:latin typeface="Source Sans Pro" panose="020B0503030403020204" pitchFamily="34" charset="0"/>
                <a:ea typeface="Source Sans Pro" panose="020B0503030403020204" pitchFamily="34" charset="0"/>
              </a:rPr>
              <a:t>Mentimeter</a:t>
            </a:r>
            <a:r>
              <a:rPr lang="nl-NL" dirty="0">
                <a:latin typeface="Source Sans Pro" panose="020B0503030403020204" pitchFamily="34" charset="0"/>
                <a:ea typeface="Source Sans Pro" panose="020B0503030403020204" pitchFamily="34" charset="0"/>
              </a:rPr>
              <a:t> dia 4</a:t>
            </a:r>
          </a:p>
          <a:p>
            <a:pPr marL="0" indent="0">
              <a:buNone/>
            </a:pPr>
            <a:endParaRPr lang="nl-NL" dirty="0">
              <a:latin typeface="Source Sans Pro" panose="020B0503030403020204" pitchFamily="34" charset="0"/>
              <a:ea typeface="Source Sans Pro" panose="020B0503030403020204" pitchFamily="34" charset="0"/>
            </a:endParaRPr>
          </a:p>
          <a:p>
            <a:pPr marL="0" indent="0">
              <a:buNone/>
            </a:pPr>
            <a:r>
              <a:rPr lang="nl-NL" dirty="0">
                <a:solidFill>
                  <a:schemeClr val="accent2"/>
                </a:solidFill>
                <a:latin typeface="Source Sans Pro" panose="020B0503030403020204" pitchFamily="34" charset="0"/>
                <a:ea typeface="Source Sans Pro" panose="020B0503030403020204" pitchFamily="34" charset="0"/>
                <a:hlinkClick r:id="rId4">
                  <a:extLst>
                    <a:ext uri="{A12FA001-AC4F-418D-AE19-62706E023703}">
                      <ahyp:hlinkClr xmlns:ahyp="http://schemas.microsoft.com/office/drawing/2018/hyperlinkcolor" val="tx"/>
                    </a:ext>
                  </a:extLst>
                </a:hlinkClick>
              </a:rPr>
              <a:t>https://www.mentimeter.com/s/a02d6d8452d19f25860b5c07e6f5428d/f31cb0eedfb0/</a:t>
            </a:r>
            <a:endParaRPr lang="nl-NL" dirty="0">
              <a:solidFill>
                <a:schemeClr val="accent2"/>
              </a:solidFill>
              <a:latin typeface="Source Sans Pro" panose="020B0503030403020204" pitchFamily="34" charset="0"/>
              <a:ea typeface="Source Sans Pro" panose="020B0503030403020204" pitchFamily="34" charset="0"/>
            </a:endParaRPr>
          </a:p>
          <a:p>
            <a:pPr marL="0" indent="0">
              <a:buNone/>
            </a:pPr>
            <a:endParaRPr lang="nl-NL" dirty="0">
              <a:latin typeface="Source Sans Pro" panose="020B0503030403020204" pitchFamily="34" charset="0"/>
              <a:ea typeface="Source Sans Pro" panose="020B0503030403020204" pitchFamily="34" charset="0"/>
            </a:endParaRPr>
          </a:p>
          <a:p>
            <a:pPr marL="0" indent="0">
              <a:buNone/>
            </a:pPr>
            <a:r>
              <a:rPr lang="nl-NL" dirty="0">
                <a:latin typeface="Source Sans Pro" panose="020B0503030403020204" pitchFamily="34" charset="0"/>
                <a:ea typeface="Source Sans Pro" panose="020B0503030403020204" pitchFamily="34" charset="0"/>
              </a:rPr>
              <a:t>of</a:t>
            </a:r>
          </a:p>
          <a:p>
            <a:pPr marL="0" indent="0">
              <a:buNone/>
            </a:pPr>
            <a:endParaRPr lang="nl-NL" dirty="0">
              <a:latin typeface="Source Sans Pro" panose="020B0503030403020204" pitchFamily="34" charset="0"/>
              <a:ea typeface="Source Sans Pro" panose="020B0503030403020204" pitchFamily="34" charset="0"/>
            </a:endParaRPr>
          </a:p>
          <a:p>
            <a:pPr marL="0" indent="0">
              <a:buNone/>
            </a:pPr>
            <a:r>
              <a:rPr lang="nl-NL" dirty="0">
                <a:latin typeface="Source Sans Pro" panose="020B0503030403020204" pitchFamily="34" charset="0"/>
                <a:ea typeface="Source Sans Pro" panose="020B0503030403020204" pitchFamily="34" charset="0"/>
              </a:rPr>
              <a:t>opschrijven</a:t>
            </a:r>
            <a:endParaRPr lang="nl-NL" dirty="0"/>
          </a:p>
        </p:txBody>
      </p:sp>
      <p:sp>
        <p:nvSpPr>
          <p:cNvPr id="7" name="Rechthoek 6">
            <a:extLst>
              <a:ext uri="{FF2B5EF4-FFF2-40B4-BE49-F238E27FC236}">
                <a16:creationId xmlns:a16="http://schemas.microsoft.com/office/drawing/2014/main" id="{80ABCAF4-6A90-A340-96BE-A932D17EC1BC}"/>
              </a:ext>
            </a:extLst>
          </p:cNvPr>
          <p:cNvSpPr/>
          <p:nvPr/>
        </p:nvSpPr>
        <p:spPr>
          <a:xfrm>
            <a:off x="0" y="0"/>
            <a:ext cx="1605280" cy="68516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afgeronde hoeken 4">
            <a:extLst>
              <a:ext uri="{FF2B5EF4-FFF2-40B4-BE49-F238E27FC236}">
                <a16:creationId xmlns:a16="http://schemas.microsoft.com/office/drawing/2014/main" id="{D0E9BE7C-F28B-014E-90D7-2ADEB7D6DD3A}"/>
              </a:ext>
            </a:extLst>
          </p:cNvPr>
          <p:cNvSpPr txBox="1"/>
          <p:nvPr/>
        </p:nvSpPr>
        <p:spPr>
          <a:xfrm>
            <a:off x="-325258" y="79011"/>
            <a:ext cx="2300400" cy="1656000"/>
          </a:xfrm>
          <a:prstGeom prst="rect">
            <a:avLst/>
          </a:prstGeom>
          <a:noFill/>
          <a:ln>
            <a:noFill/>
          </a:ln>
          <a:effectLst/>
        </p:spPr>
        <p:txBody>
          <a:bodyPr spcFirstLastPara="0" vert="horz" wrap="square" lIns="227584" tIns="227584" rIns="227584" bIns="227584" numCol="1" spcCol="1270" anchor="ctr" anchorCtr="0">
            <a:noAutofit/>
          </a:bodyPr>
          <a:lstStyle/>
          <a:p>
            <a:pPr lvl="0" algn="ctr" defTabSz="1422400">
              <a:spcBef>
                <a:spcPct val="0"/>
              </a:spcBef>
              <a:spcAft>
                <a:spcPct val="35000"/>
              </a:spcAft>
              <a:defRPr/>
            </a:pPr>
            <a:r>
              <a:rPr lang="nl-NL" sz="2200" dirty="0">
                <a:solidFill>
                  <a:sysClr val="window" lastClr="FFFFFF"/>
                </a:solidFill>
                <a:latin typeface="Source Sans Pro" panose="020B0503030403020204" pitchFamily="34" charset="0"/>
                <a:ea typeface="Source Sans Pro" panose="020B0503030403020204" pitchFamily="34" charset="0"/>
              </a:rPr>
              <a:t>Wat is </a:t>
            </a:r>
          </a:p>
          <a:p>
            <a:pPr lvl="0" algn="ctr" defTabSz="1422400">
              <a:spcBef>
                <a:spcPct val="0"/>
              </a:spcBef>
              <a:spcAft>
                <a:spcPct val="35000"/>
              </a:spcAft>
              <a:defRPr/>
            </a:pPr>
            <a:r>
              <a:rPr lang="nl-NL" sz="2200" dirty="0">
                <a:solidFill>
                  <a:sysClr val="window" lastClr="FFFFFF"/>
                </a:solidFill>
                <a:latin typeface="Source Sans Pro" panose="020B0503030403020204" pitchFamily="34" charset="0"/>
                <a:ea typeface="Source Sans Pro" panose="020B0503030403020204" pitchFamily="34" charset="0"/>
              </a:rPr>
              <a:t>apathie?</a:t>
            </a:r>
          </a:p>
        </p:txBody>
      </p:sp>
      <p:sp>
        <p:nvSpPr>
          <p:cNvPr id="9" name="Titel 1">
            <a:extLst>
              <a:ext uri="{FF2B5EF4-FFF2-40B4-BE49-F238E27FC236}">
                <a16:creationId xmlns:a16="http://schemas.microsoft.com/office/drawing/2014/main" id="{768B98E8-7217-1541-828B-0F9103CC1F1B}"/>
              </a:ext>
            </a:extLst>
          </p:cNvPr>
          <p:cNvSpPr txBox="1">
            <a:spLocks/>
          </p:cNvSpPr>
          <p:nvPr/>
        </p:nvSpPr>
        <p:spPr>
          <a:xfrm>
            <a:off x="2344188" y="579600"/>
            <a:ext cx="10800000" cy="533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chemeClr val="accent1"/>
                </a:solidFill>
                <a:latin typeface="Calibri" panose="020F0502020204030204" pitchFamily="34" charset="0"/>
                <a:ea typeface="Calibri" panose="020F0502020204030204" pitchFamily="34" charset="0"/>
                <a:cs typeface="+mj-cs"/>
              </a:defRPr>
            </a:lvl1pPr>
          </a:lstStyle>
          <a:p>
            <a:r>
              <a:rPr lang="nl-NL" sz="3600" dirty="0">
                <a:solidFill>
                  <a:schemeClr val="accent2"/>
                </a:solidFill>
                <a:latin typeface="Source Sans Pro" panose="020B0503030403020204" pitchFamily="34" charset="0"/>
                <a:ea typeface="Source Sans Pro" panose="020B0503030403020204" pitchFamily="34" charset="0"/>
              </a:rPr>
              <a:t>Hoe ga jij om met iemand met apathie?</a:t>
            </a:r>
          </a:p>
        </p:txBody>
      </p:sp>
      <p:pic>
        <p:nvPicPr>
          <p:cNvPr id="11" name="Afbeelding 10">
            <a:extLst>
              <a:ext uri="{FF2B5EF4-FFF2-40B4-BE49-F238E27FC236}">
                <a16:creationId xmlns:a16="http://schemas.microsoft.com/office/drawing/2014/main" id="{D2270AE5-A271-4946-B4A5-6841EB0C6406}"/>
              </a:ext>
            </a:extLst>
          </p:cNvPr>
          <p:cNvPicPr>
            <a:picLocks noChangeAspect="1"/>
          </p:cNvPicPr>
          <p:nvPr/>
        </p:nvPicPr>
        <p:blipFill>
          <a:blip r:embed="rId5"/>
          <a:stretch>
            <a:fillRect/>
          </a:stretch>
        </p:blipFill>
        <p:spPr>
          <a:xfrm>
            <a:off x="448050" y="4066797"/>
            <a:ext cx="1280896" cy="2791204"/>
          </a:xfrm>
          <a:prstGeom prst="rect">
            <a:avLst/>
          </a:prstGeom>
        </p:spPr>
      </p:pic>
      <p:pic>
        <p:nvPicPr>
          <p:cNvPr id="10" name="Afbeelding 9" descr="Afbeelding met tekst&#10;&#10;Automatisch gegenereerde beschrijving">
            <a:extLst>
              <a:ext uri="{FF2B5EF4-FFF2-40B4-BE49-F238E27FC236}">
                <a16:creationId xmlns:a16="http://schemas.microsoft.com/office/drawing/2014/main" id="{3C78D948-77BC-418A-833D-A95203128EBA}"/>
              </a:ext>
            </a:extLst>
          </p:cNvPr>
          <p:cNvPicPr>
            <a:picLocks noChangeAspect="1"/>
          </p:cNvPicPr>
          <p:nvPr/>
        </p:nvPicPr>
        <p:blipFill>
          <a:blip r:embed="rId6"/>
          <a:stretch>
            <a:fillRect/>
          </a:stretch>
        </p:blipFill>
        <p:spPr>
          <a:xfrm>
            <a:off x="8390922" y="1319496"/>
            <a:ext cx="3801078" cy="5068104"/>
          </a:xfrm>
          <a:prstGeom prst="rect">
            <a:avLst/>
          </a:prstGeom>
        </p:spPr>
      </p:pic>
      <p:sp>
        <p:nvSpPr>
          <p:cNvPr id="13" name="Tijdelijke aanduiding voor afbeelding 12">
            <a:extLst>
              <a:ext uri="{FF2B5EF4-FFF2-40B4-BE49-F238E27FC236}">
                <a16:creationId xmlns:a16="http://schemas.microsoft.com/office/drawing/2014/main" id="{DCE763E3-E13B-429E-B1C0-B833082FD7F6}"/>
              </a:ext>
            </a:extLst>
          </p:cNvPr>
          <p:cNvSpPr>
            <a:spLocks noGrp="1"/>
          </p:cNvSpPr>
          <p:nvPr>
            <p:ph type="pic" sz="quarter" idx="15"/>
          </p:nvPr>
        </p:nvSpPr>
        <p:spPr/>
      </p:sp>
    </p:spTree>
    <p:extLst>
      <p:ext uri="{BB962C8B-B14F-4D97-AF65-F5344CB8AC3E}">
        <p14:creationId xmlns:p14="http://schemas.microsoft.com/office/powerpoint/2010/main" val="1116852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4567F61E-34D9-2549-A5F5-F382F7A2F40F}"/>
              </a:ext>
            </a:extLst>
          </p:cNvPr>
          <p:cNvPicPr>
            <a:picLocks noChangeAspect="1"/>
          </p:cNvPicPr>
          <p:nvPr/>
        </p:nvPicPr>
        <p:blipFill>
          <a:blip r:embed="rId4"/>
          <a:stretch>
            <a:fillRect/>
          </a:stretch>
        </p:blipFill>
        <p:spPr>
          <a:xfrm>
            <a:off x="1" y="0"/>
            <a:ext cx="12190487" cy="6850800"/>
          </a:xfrm>
          <a:prstGeom prst="rect">
            <a:avLst/>
          </a:prstGeom>
        </p:spPr>
      </p:pic>
      <p:sp>
        <p:nvSpPr>
          <p:cNvPr id="7" name="Rechthoek 6">
            <a:extLst>
              <a:ext uri="{FF2B5EF4-FFF2-40B4-BE49-F238E27FC236}">
                <a16:creationId xmlns:a16="http://schemas.microsoft.com/office/drawing/2014/main" id="{CA45FB7A-4C96-F04F-A907-E21ED699404A}"/>
              </a:ext>
            </a:extLst>
          </p:cNvPr>
          <p:cNvSpPr/>
          <p:nvPr/>
        </p:nvSpPr>
        <p:spPr>
          <a:xfrm>
            <a:off x="0" y="0"/>
            <a:ext cx="1605280" cy="68516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afgeronde hoeken 4">
            <a:extLst>
              <a:ext uri="{FF2B5EF4-FFF2-40B4-BE49-F238E27FC236}">
                <a16:creationId xmlns:a16="http://schemas.microsoft.com/office/drawing/2014/main" id="{8023415B-E376-C448-A632-03891089486B}"/>
              </a:ext>
            </a:extLst>
          </p:cNvPr>
          <p:cNvSpPr txBox="1"/>
          <p:nvPr/>
        </p:nvSpPr>
        <p:spPr>
          <a:xfrm>
            <a:off x="-325258" y="79011"/>
            <a:ext cx="2300400" cy="1656000"/>
          </a:xfrm>
          <a:prstGeom prst="rect">
            <a:avLst/>
          </a:prstGeom>
          <a:noFill/>
          <a:ln>
            <a:noFill/>
          </a:ln>
          <a:effectLst/>
        </p:spPr>
        <p:txBody>
          <a:bodyPr spcFirstLastPara="0" vert="horz" wrap="square" lIns="227584" tIns="227584" rIns="227584" bIns="227584" numCol="1" spcCol="1270" anchor="ctr" anchorCtr="0">
            <a:noAutofit/>
          </a:bodyPr>
          <a:lstStyle/>
          <a:p>
            <a:pPr lvl="0" algn="ctr" defTabSz="1422400">
              <a:spcBef>
                <a:spcPct val="0"/>
              </a:spcBef>
              <a:spcAft>
                <a:spcPct val="35000"/>
              </a:spcAft>
              <a:defRPr/>
            </a:pPr>
            <a:r>
              <a:rPr lang="nl-NL" sz="2200" dirty="0">
                <a:solidFill>
                  <a:sysClr val="window" lastClr="FFFFFF"/>
                </a:solidFill>
                <a:latin typeface="Source Sans Pro" panose="020B0503030403020204" pitchFamily="34" charset="0"/>
                <a:ea typeface="Source Sans Pro" panose="020B0503030403020204" pitchFamily="34" charset="0"/>
              </a:rPr>
              <a:t>Wat is </a:t>
            </a:r>
          </a:p>
          <a:p>
            <a:pPr lvl="0" algn="ctr" defTabSz="1422400">
              <a:spcBef>
                <a:spcPct val="0"/>
              </a:spcBef>
              <a:spcAft>
                <a:spcPct val="35000"/>
              </a:spcAft>
              <a:defRPr/>
            </a:pPr>
            <a:r>
              <a:rPr lang="nl-NL" sz="2200" dirty="0">
                <a:solidFill>
                  <a:sysClr val="window" lastClr="FFFFFF"/>
                </a:solidFill>
                <a:latin typeface="Source Sans Pro" panose="020B0503030403020204" pitchFamily="34" charset="0"/>
                <a:ea typeface="Source Sans Pro" panose="020B0503030403020204" pitchFamily="34" charset="0"/>
              </a:rPr>
              <a:t>apathie?</a:t>
            </a:r>
          </a:p>
        </p:txBody>
      </p:sp>
      <p:sp>
        <p:nvSpPr>
          <p:cNvPr id="9" name="Titel 1">
            <a:extLst>
              <a:ext uri="{FF2B5EF4-FFF2-40B4-BE49-F238E27FC236}">
                <a16:creationId xmlns:a16="http://schemas.microsoft.com/office/drawing/2014/main" id="{2A445F06-C1A4-1A4E-8D80-7FCA51E4BB62}"/>
              </a:ext>
            </a:extLst>
          </p:cNvPr>
          <p:cNvSpPr txBox="1">
            <a:spLocks/>
          </p:cNvSpPr>
          <p:nvPr/>
        </p:nvSpPr>
        <p:spPr>
          <a:xfrm>
            <a:off x="2505214" y="600918"/>
            <a:ext cx="10800000" cy="533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chemeClr val="accent1"/>
                </a:solidFill>
                <a:latin typeface="Calibri" panose="020F0502020204030204" pitchFamily="34" charset="0"/>
                <a:ea typeface="Calibri" panose="020F0502020204030204" pitchFamily="34" charset="0"/>
                <a:cs typeface="+mj-cs"/>
              </a:defRPr>
            </a:lvl1pPr>
          </a:lstStyle>
          <a:p>
            <a:r>
              <a:rPr lang="nl-NL" sz="3600" dirty="0">
                <a:solidFill>
                  <a:schemeClr val="accent2"/>
                </a:solidFill>
                <a:latin typeface="Source Sans Pro" panose="020B0503030403020204" pitchFamily="34" charset="0"/>
                <a:ea typeface="Source Sans Pro" panose="020B0503030403020204" pitchFamily="34" charset="0"/>
              </a:rPr>
              <a:t>Omgaan met apathie: tips</a:t>
            </a:r>
          </a:p>
        </p:txBody>
      </p:sp>
      <p:pic>
        <p:nvPicPr>
          <p:cNvPr id="10" name="Afbeelding 9">
            <a:extLst>
              <a:ext uri="{FF2B5EF4-FFF2-40B4-BE49-F238E27FC236}">
                <a16:creationId xmlns:a16="http://schemas.microsoft.com/office/drawing/2014/main" id="{C3804A03-C81B-F246-85BC-9DB0F116731F}"/>
              </a:ext>
            </a:extLst>
          </p:cNvPr>
          <p:cNvPicPr>
            <a:picLocks noChangeAspect="1"/>
          </p:cNvPicPr>
          <p:nvPr/>
        </p:nvPicPr>
        <p:blipFill>
          <a:blip r:embed="rId5"/>
          <a:stretch>
            <a:fillRect/>
          </a:stretch>
        </p:blipFill>
        <p:spPr>
          <a:xfrm>
            <a:off x="264160" y="3537020"/>
            <a:ext cx="1621129" cy="3314630"/>
          </a:xfrm>
          <a:prstGeom prst="rect">
            <a:avLst/>
          </a:prstGeom>
        </p:spPr>
      </p:pic>
      <p:grpSp>
        <p:nvGrpSpPr>
          <p:cNvPr id="4" name="Groep 3">
            <a:extLst>
              <a:ext uri="{FF2B5EF4-FFF2-40B4-BE49-F238E27FC236}">
                <a16:creationId xmlns:a16="http://schemas.microsoft.com/office/drawing/2014/main" id="{038017FD-099B-434A-814A-F0CECB25732C}"/>
              </a:ext>
            </a:extLst>
          </p:cNvPr>
          <p:cNvGrpSpPr/>
          <p:nvPr/>
        </p:nvGrpSpPr>
        <p:grpSpPr>
          <a:xfrm>
            <a:off x="2342564" y="1789851"/>
            <a:ext cx="2102238" cy="1902622"/>
            <a:chOff x="2342564" y="1789851"/>
            <a:chExt cx="2102238" cy="1902622"/>
          </a:xfrm>
        </p:grpSpPr>
        <p:sp>
          <p:nvSpPr>
            <p:cNvPr id="11" name="Tekstvak 10">
              <a:extLst>
                <a:ext uri="{FF2B5EF4-FFF2-40B4-BE49-F238E27FC236}">
                  <a16:creationId xmlns:a16="http://schemas.microsoft.com/office/drawing/2014/main" id="{8780D3F5-43F9-B74F-AE4A-325F7E57C1AF}"/>
                </a:ext>
              </a:extLst>
            </p:cNvPr>
            <p:cNvSpPr txBox="1"/>
            <p:nvPr/>
          </p:nvSpPr>
          <p:spPr>
            <a:xfrm>
              <a:off x="2342564" y="2859548"/>
              <a:ext cx="2102238" cy="832925"/>
            </a:xfrm>
            <a:prstGeom prst="rect">
              <a:avLst/>
            </a:prstGeom>
            <a:noFill/>
          </p:spPr>
          <p:txBody>
            <a:bodyPr wrap="square" rtlCol="0">
              <a:noAutofit/>
            </a:bodyPr>
            <a:lstStyle/>
            <a:p>
              <a:pPr algn="ctr">
                <a:lnSpc>
                  <a:spcPct val="90000"/>
                </a:lnSpc>
                <a:spcBef>
                  <a:spcPts val="1000"/>
                </a:spcBef>
              </a:pPr>
              <a:r>
                <a:rPr lang="nl-NL" sz="2000" dirty="0">
                  <a:latin typeface="Source Sans Pro" panose="020B0503030403020204" pitchFamily="34" charset="0"/>
                  <a:ea typeface="Source Sans Pro" panose="020B0503030403020204" pitchFamily="34" charset="0"/>
                </a:rPr>
                <a:t>Verwachting aanpassen</a:t>
              </a:r>
            </a:p>
          </p:txBody>
        </p:sp>
        <p:pic>
          <p:nvPicPr>
            <p:cNvPr id="5" name="Afbeelding 4">
              <a:extLst>
                <a:ext uri="{FF2B5EF4-FFF2-40B4-BE49-F238E27FC236}">
                  <a16:creationId xmlns:a16="http://schemas.microsoft.com/office/drawing/2014/main" id="{50BC36F6-650B-D14F-96C5-68B1AA7F55A1}"/>
                </a:ext>
              </a:extLst>
            </p:cNvPr>
            <p:cNvPicPr>
              <a:picLocks noChangeAspect="1"/>
            </p:cNvPicPr>
            <p:nvPr/>
          </p:nvPicPr>
          <p:blipFill>
            <a:blip r:embed="rId6"/>
            <a:stretch>
              <a:fillRect/>
            </a:stretch>
          </p:blipFill>
          <p:spPr>
            <a:xfrm>
              <a:off x="2791427" y="1789851"/>
              <a:ext cx="1270693" cy="940313"/>
            </a:xfrm>
            <a:prstGeom prst="rect">
              <a:avLst/>
            </a:prstGeom>
          </p:spPr>
        </p:pic>
      </p:grpSp>
      <p:grpSp>
        <p:nvGrpSpPr>
          <p:cNvPr id="28" name="Groep 27">
            <a:extLst>
              <a:ext uri="{FF2B5EF4-FFF2-40B4-BE49-F238E27FC236}">
                <a16:creationId xmlns:a16="http://schemas.microsoft.com/office/drawing/2014/main" id="{A82092A9-4B58-47DC-A83E-C3C926C9F346}"/>
              </a:ext>
            </a:extLst>
          </p:cNvPr>
          <p:cNvGrpSpPr/>
          <p:nvPr/>
        </p:nvGrpSpPr>
        <p:grpSpPr>
          <a:xfrm>
            <a:off x="5714456" y="4317203"/>
            <a:ext cx="2102238" cy="2372213"/>
            <a:chOff x="6937223" y="4268078"/>
            <a:chExt cx="2102238" cy="2372213"/>
          </a:xfrm>
        </p:grpSpPr>
        <p:sp>
          <p:nvSpPr>
            <p:cNvPr id="20" name="Tekstvak 19">
              <a:extLst>
                <a:ext uri="{FF2B5EF4-FFF2-40B4-BE49-F238E27FC236}">
                  <a16:creationId xmlns:a16="http://schemas.microsoft.com/office/drawing/2014/main" id="{027A6625-5299-D443-83BC-DE8E84207945}"/>
                </a:ext>
              </a:extLst>
            </p:cNvPr>
            <p:cNvSpPr txBox="1"/>
            <p:nvPr/>
          </p:nvSpPr>
          <p:spPr>
            <a:xfrm>
              <a:off x="6937223" y="5807366"/>
              <a:ext cx="2102238" cy="832925"/>
            </a:xfrm>
            <a:prstGeom prst="rect">
              <a:avLst/>
            </a:prstGeom>
            <a:noFill/>
          </p:spPr>
          <p:txBody>
            <a:bodyPr wrap="square" rtlCol="0">
              <a:noAutofit/>
            </a:bodyPr>
            <a:lstStyle/>
            <a:p>
              <a:pPr algn="ctr">
                <a:lnSpc>
                  <a:spcPct val="90000"/>
                </a:lnSpc>
                <a:spcBef>
                  <a:spcPts val="1000"/>
                </a:spcBef>
              </a:pPr>
              <a:r>
                <a:rPr lang="nl-NL" sz="2000" dirty="0">
                  <a:latin typeface="Source Sans Pro" panose="020B0503030403020204" pitchFamily="34" charset="0"/>
                  <a:ea typeface="Source Sans Pro" panose="020B0503030403020204" pitchFamily="34" charset="0"/>
                </a:rPr>
                <a:t>Bezoek</a:t>
              </a:r>
            </a:p>
          </p:txBody>
        </p:sp>
        <p:pic>
          <p:nvPicPr>
            <p:cNvPr id="22" name="Afbeelding 21">
              <a:extLst>
                <a:ext uri="{FF2B5EF4-FFF2-40B4-BE49-F238E27FC236}">
                  <a16:creationId xmlns:a16="http://schemas.microsoft.com/office/drawing/2014/main" id="{2662EBF5-6628-8847-AAA7-7AE40898DB3D}"/>
                </a:ext>
              </a:extLst>
            </p:cNvPr>
            <p:cNvPicPr>
              <a:picLocks noChangeAspect="1"/>
            </p:cNvPicPr>
            <p:nvPr/>
          </p:nvPicPr>
          <p:blipFill>
            <a:blip r:embed="rId7"/>
            <a:stretch>
              <a:fillRect/>
            </a:stretch>
          </p:blipFill>
          <p:spPr>
            <a:xfrm>
              <a:off x="7265326" y="4268078"/>
              <a:ext cx="1330087" cy="1306752"/>
            </a:xfrm>
            <a:prstGeom prst="rect">
              <a:avLst/>
            </a:prstGeom>
          </p:spPr>
        </p:pic>
      </p:grpSp>
      <p:grpSp>
        <p:nvGrpSpPr>
          <p:cNvPr id="25" name="Groep 24">
            <a:extLst>
              <a:ext uri="{FF2B5EF4-FFF2-40B4-BE49-F238E27FC236}">
                <a16:creationId xmlns:a16="http://schemas.microsoft.com/office/drawing/2014/main" id="{60F193BB-E46E-4131-B427-4E591799A10F}"/>
              </a:ext>
            </a:extLst>
          </p:cNvPr>
          <p:cNvGrpSpPr/>
          <p:nvPr/>
        </p:nvGrpSpPr>
        <p:grpSpPr>
          <a:xfrm>
            <a:off x="2446360" y="4089296"/>
            <a:ext cx="2102238" cy="2394330"/>
            <a:chOff x="2446360" y="4089296"/>
            <a:chExt cx="2102238" cy="2394330"/>
          </a:xfrm>
        </p:grpSpPr>
        <p:sp>
          <p:nvSpPr>
            <p:cNvPr id="18" name="Tekstvak 17">
              <a:extLst>
                <a:ext uri="{FF2B5EF4-FFF2-40B4-BE49-F238E27FC236}">
                  <a16:creationId xmlns:a16="http://schemas.microsoft.com/office/drawing/2014/main" id="{E8933E6D-BFA8-954C-A168-35A0B3ADC32B}"/>
                </a:ext>
              </a:extLst>
            </p:cNvPr>
            <p:cNvSpPr txBox="1"/>
            <p:nvPr/>
          </p:nvSpPr>
          <p:spPr>
            <a:xfrm>
              <a:off x="2446360" y="5650701"/>
              <a:ext cx="2102238" cy="832925"/>
            </a:xfrm>
            <a:prstGeom prst="rect">
              <a:avLst/>
            </a:prstGeom>
            <a:noFill/>
          </p:spPr>
          <p:txBody>
            <a:bodyPr wrap="square" rtlCol="0">
              <a:noAutofit/>
            </a:bodyPr>
            <a:lstStyle/>
            <a:p>
              <a:pPr algn="ctr">
                <a:lnSpc>
                  <a:spcPct val="90000"/>
                </a:lnSpc>
                <a:spcBef>
                  <a:spcPts val="1000"/>
                </a:spcBef>
              </a:pPr>
              <a:r>
                <a:rPr lang="nl-NL" sz="2000" dirty="0">
                  <a:latin typeface="Source Sans Pro" panose="020B0503030403020204" pitchFamily="34" charset="0"/>
                  <a:ea typeface="Source Sans Pro" panose="020B0503030403020204" pitchFamily="34" charset="0"/>
                </a:rPr>
                <a:t>Inrichting/sfeer huiskamer</a:t>
              </a:r>
            </a:p>
          </p:txBody>
        </p:sp>
        <p:pic>
          <p:nvPicPr>
            <p:cNvPr id="3" name="Afbeelding 2">
              <a:extLst>
                <a:ext uri="{FF2B5EF4-FFF2-40B4-BE49-F238E27FC236}">
                  <a16:creationId xmlns:a16="http://schemas.microsoft.com/office/drawing/2014/main" id="{978CB879-4AA8-8E49-B5E7-C9F740A6D4E4}"/>
                </a:ext>
              </a:extLst>
            </p:cNvPr>
            <p:cNvPicPr>
              <a:picLocks noChangeAspect="1"/>
            </p:cNvPicPr>
            <p:nvPr/>
          </p:nvPicPr>
          <p:blipFill>
            <a:blip r:embed="rId8"/>
            <a:stretch>
              <a:fillRect/>
            </a:stretch>
          </p:blipFill>
          <p:spPr>
            <a:xfrm>
              <a:off x="2808044" y="4089296"/>
              <a:ext cx="1701652" cy="1402366"/>
            </a:xfrm>
            <a:prstGeom prst="rect">
              <a:avLst/>
            </a:prstGeom>
          </p:spPr>
        </p:pic>
      </p:grpSp>
      <p:grpSp>
        <p:nvGrpSpPr>
          <p:cNvPr id="2" name="Groep 1">
            <a:extLst>
              <a:ext uri="{FF2B5EF4-FFF2-40B4-BE49-F238E27FC236}">
                <a16:creationId xmlns:a16="http://schemas.microsoft.com/office/drawing/2014/main" id="{1A4D3FBE-9990-4CB8-A175-3FA5D39F0DFE}"/>
              </a:ext>
            </a:extLst>
          </p:cNvPr>
          <p:cNvGrpSpPr/>
          <p:nvPr/>
        </p:nvGrpSpPr>
        <p:grpSpPr>
          <a:xfrm>
            <a:off x="5593422" y="1338628"/>
            <a:ext cx="2117478" cy="2363667"/>
            <a:chOff x="5593422" y="1338628"/>
            <a:chExt cx="2117478" cy="2363667"/>
          </a:xfrm>
        </p:grpSpPr>
        <p:sp>
          <p:nvSpPr>
            <p:cNvPr id="13" name="Tekstvak 12">
              <a:extLst>
                <a:ext uri="{FF2B5EF4-FFF2-40B4-BE49-F238E27FC236}">
                  <a16:creationId xmlns:a16="http://schemas.microsoft.com/office/drawing/2014/main" id="{EFB669E9-97FF-4E49-BD11-1AB632B2933A}"/>
                </a:ext>
              </a:extLst>
            </p:cNvPr>
            <p:cNvSpPr txBox="1"/>
            <p:nvPr/>
          </p:nvSpPr>
          <p:spPr>
            <a:xfrm>
              <a:off x="5593422" y="2869370"/>
              <a:ext cx="2102238" cy="832925"/>
            </a:xfrm>
            <a:prstGeom prst="rect">
              <a:avLst/>
            </a:prstGeom>
            <a:noFill/>
          </p:spPr>
          <p:txBody>
            <a:bodyPr wrap="square" rtlCol="0">
              <a:noAutofit/>
            </a:bodyPr>
            <a:lstStyle/>
            <a:p>
              <a:pPr algn="ctr">
                <a:lnSpc>
                  <a:spcPct val="90000"/>
                </a:lnSpc>
                <a:spcBef>
                  <a:spcPts val="1000"/>
                </a:spcBef>
              </a:pPr>
              <a:r>
                <a:rPr lang="nl-NL" sz="2000" dirty="0">
                  <a:latin typeface="Source Sans Pro" panose="020B0503030403020204" pitchFamily="34" charset="0"/>
                  <a:ea typeface="Source Sans Pro" panose="020B0503030403020204" pitchFamily="34" charset="0"/>
                </a:rPr>
                <a:t>Stimuleren, externe prikkels</a:t>
              </a:r>
            </a:p>
          </p:txBody>
        </p:sp>
        <p:pic>
          <p:nvPicPr>
            <p:cNvPr id="14" name="Afbeelding 13">
              <a:extLst>
                <a:ext uri="{FF2B5EF4-FFF2-40B4-BE49-F238E27FC236}">
                  <a16:creationId xmlns:a16="http://schemas.microsoft.com/office/drawing/2014/main" id="{FA16BCD8-F1A1-5A4E-BD0D-C81348B600F5}"/>
                </a:ext>
              </a:extLst>
            </p:cNvPr>
            <p:cNvPicPr>
              <a:picLocks noChangeAspect="1"/>
            </p:cNvPicPr>
            <p:nvPr/>
          </p:nvPicPr>
          <p:blipFill>
            <a:blip r:embed="rId9"/>
            <a:stretch>
              <a:fillRect/>
            </a:stretch>
          </p:blipFill>
          <p:spPr>
            <a:xfrm>
              <a:off x="5841844" y="1338628"/>
              <a:ext cx="1869056" cy="1444271"/>
            </a:xfrm>
            <a:prstGeom prst="rect">
              <a:avLst/>
            </a:prstGeom>
          </p:spPr>
        </p:pic>
      </p:grpSp>
      <p:grpSp>
        <p:nvGrpSpPr>
          <p:cNvPr id="12" name="Groep 11">
            <a:extLst>
              <a:ext uri="{FF2B5EF4-FFF2-40B4-BE49-F238E27FC236}">
                <a16:creationId xmlns:a16="http://schemas.microsoft.com/office/drawing/2014/main" id="{F68AC3E8-4B5A-4679-9EBA-70E41F412061}"/>
              </a:ext>
            </a:extLst>
          </p:cNvPr>
          <p:cNvGrpSpPr/>
          <p:nvPr/>
        </p:nvGrpSpPr>
        <p:grpSpPr>
          <a:xfrm>
            <a:off x="9060612" y="1414064"/>
            <a:ext cx="2117478" cy="2264899"/>
            <a:chOff x="9060612" y="1414064"/>
            <a:chExt cx="2117478" cy="2264899"/>
          </a:xfrm>
        </p:grpSpPr>
        <p:sp>
          <p:nvSpPr>
            <p:cNvPr id="24" name="Tekstvak 23">
              <a:extLst>
                <a:ext uri="{FF2B5EF4-FFF2-40B4-BE49-F238E27FC236}">
                  <a16:creationId xmlns:a16="http://schemas.microsoft.com/office/drawing/2014/main" id="{ECE7BBE5-9437-5243-913C-62034A23BD1A}"/>
                </a:ext>
              </a:extLst>
            </p:cNvPr>
            <p:cNvSpPr txBox="1"/>
            <p:nvPr/>
          </p:nvSpPr>
          <p:spPr>
            <a:xfrm>
              <a:off x="9060612" y="2846038"/>
              <a:ext cx="2102238" cy="832925"/>
            </a:xfrm>
            <a:prstGeom prst="rect">
              <a:avLst/>
            </a:prstGeom>
            <a:noFill/>
          </p:spPr>
          <p:txBody>
            <a:bodyPr wrap="square" rtlCol="0">
              <a:noAutofit/>
            </a:bodyPr>
            <a:lstStyle/>
            <a:p>
              <a:pPr algn="ctr">
                <a:lnSpc>
                  <a:spcPct val="90000"/>
                </a:lnSpc>
                <a:spcBef>
                  <a:spcPts val="1000"/>
                </a:spcBef>
              </a:pPr>
              <a:r>
                <a:rPr lang="nl-NL" sz="2000" dirty="0">
                  <a:latin typeface="Source Sans Pro" panose="020B0503030403020204" pitchFamily="34" charset="0"/>
                  <a:ea typeface="Source Sans Pro" panose="020B0503030403020204" pitchFamily="34" charset="0"/>
                </a:rPr>
                <a:t>Samen foto’s kijken</a:t>
              </a:r>
            </a:p>
          </p:txBody>
        </p:sp>
        <p:pic>
          <p:nvPicPr>
            <p:cNvPr id="17" name="Afbeelding 16">
              <a:extLst>
                <a:ext uri="{FF2B5EF4-FFF2-40B4-BE49-F238E27FC236}">
                  <a16:creationId xmlns:a16="http://schemas.microsoft.com/office/drawing/2014/main" id="{105FC1DF-37CF-BC48-B2DD-6B33B976828D}"/>
                </a:ext>
              </a:extLst>
            </p:cNvPr>
            <p:cNvPicPr>
              <a:picLocks noChangeAspect="1"/>
            </p:cNvPicPr>
            <p:nvPr/>
          </p:nvPicPr>
          <p:blipFill>
            <a:blip r:embed="rId10"/>
            <a:stretch>
              <a:fillRect/>
            </a:stretch>
          </p:blipFill>
          <p:spPr>
            <a:xfrm>
              <a:off x="9277172" y="1414064"/>
              <a:ext cx="1900918" cy="1337329"/>
            </a:xfrm>
            <a:prstGeom prst="rect">
              <a:avLst/>
            </a:prstGeom>
          </p:spPr>
        </p:pic>
      </p:grpSp>
      <p:grpSp>
        <p:nvGrpSpPr>
          <p:cNvPr id="15" name="Groep 14">
            <a:extLst>
              <a:ext uri="{FF2B5EF4-FFF2-40B4-BE49-F238E27FC236}">
                <a16:creationId xmlns:a16="http://schemas.microsoft.com/office/drawing/2014/main" id="{EA8654C9-974A-4C5E-AC33-2C0EC5FB80C7}"/>
              </a:ext>
            </a:extLst>
          </p:cNvPr>
          <p:cNvGrpSpPr/>
          <p:nvPr/>
        </p:nvGrpSpPr>
        <p:grpSpPr>
          <a:xfrm>
            <a:off x="8628416" y="4167101"/>
            <a:ext cx="2781750" cy="2467912"/>
            <a:chOff x="8628416" y="4167101"/>
            <a:chExt cx="2781750" cy="2467912"/>
          </a:xfrm>
        </p:grpSpPr>
        <p:sp>
          <p:nvSpPr>
            <p:cNvPr id="21" name="Tekstvak 20">
              <a:extLst>
                <a:ext uri="{FF2B5EF4-FFF2-40B4-BE49-F238E27FC236}">
                  <a16:creationId xmlns:a16="http://schemas.microsoft.com/office/drawing/2014/main" id="{68059DB0-DA16-0A43-89E7-F1CADA107910}"/>
                </a:ext>
              </a:extLst>
            </p:cNvPr>
            <p:cNvSpPr txBox="1"/>
            <p:nvPr/>
          </p:nvSpPr>
          <p:spPr>
            <a:xfrm>
              <a:off x="9075852" y="5802088"/>
              <a:ext cx="2102238" cy="832925"/>
            </a:xfrm>
            <a:prstGeom prst="rect">
              <a:avLst/>
            </a:prstGeom>
            <a:noFill/>
          </p:spPr>
          <p:txBody>
            <a:bodyPr wrap="square" rtlCol="0">
              <a:noAutofit/>
            </a:bodyPr>
            <a:lstStyle/>
            <a:p>
              <a:pPr algn="ctr">
                <a:lnSpc>
                  <a:spcPct val="90000"/>
                </a:lnSpc>
                <a:spcBef>
                  <a:spcPts val="1000"/>
                </a:spcBef>
              </a:pPr>
              <a:r>
                <a:rPr lang="nl-NL" sz="2000" dirty="0">
                  <a:latin typeface="Source Sans Pro" panose="020B0503030403020204" pitchFamily="34" charset="0"/>
                  <a:ea typeface="Source Sans Pro" panose="020B0503030403020204" pitchFamily="34" charset="0"/>
                </a:rPr>
                <a:t>Contact met de maatschappij</a:t>
              </a:r>
            </a:p>
          </p:txBody>
        </p:sp>
        <p:pic>
          <p:nvPicPr>
            <p:cNvPr id="26" name="Afbeelding 25">
              <a:extLst>
                <a:ext uri="{FF2B5EF4-FFF2-40B4-BE49-F238E27FC236}">
                  <a16:creationId xmlns:a16="http://schemas.microsoft.com/office/drawing/2014/main" id="{C9CAED0F-B1F3-A74A-86E4-6E25A3A48385}"/>
                </a:ext>
              </a:extLst>
            </p:cNvPr>
            <p:cNvPicPr>
              <a:picLocks noChangeAspect="1"/>
            </p:cNvPicPr>
            <p:nvPr/>
          </p:nvPicPr>
          <p:blipFill>
            <a:blip r:embed="rId11"/>
            <a:stretch>
              <a:fillRect/>
            </a:stretch>
          </p:blipFill>
          <p:spPr>
            <a:xfrm>
              <a:off x="8628416" y="4167101"/>
              <a:ext cx="2781750" cy="1483600"/>
            </a:xfrm>
            <a:prstGeom prst="rect">
              <a:avLst/>
            </a:prstGeom>
          </p:spPr>
        </p:pic>
      </p:grpSp>
    </p:spTree>
    <p:custDataLst>
      <p:tags r:id="rId1"/>
    </p:custDataLst>
    <p:extLst>
      <p:ext uri="{BB962C8B-B14F-4D97-AF65-F5344CB8AC3E}">
        <p14:creationId xmlns:p14="http://schemas.microsoft.com/office/powerpoint/2010/main" val="3884481528"/>
      </p:ext>
    </p:extLst>
  </p:cSld>
  <p:clrMapOvr>
    <a:masterClrMapping/>
  </p:clrMapOvr>
  <mc:AlternateContent xmlns:mc="http://schemas.openxmlformats.org/markup-compatibility/2006" xmlns:p14="http://schemas.microsoft.com/office/powerpoint/2010/main">
    <mc:Choice Requires="p14">
      <p:transition spd="med" p14:dur="700" advTm="73338">
        <p:fade/>
      </p:transition>
    </mc:Choice>
    <mc:Fallback xmlns="">
      <p:transition spd="med" advTm="73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E3E6A04B-0893-934C-BEB2-BCB93666BD0B}"/>
              </a:ext>
            </a:extLst>
          </p:cNvPr>
          <p:cNvPicPr>
            <a:picLocks noChangeAspect="1"/>
          </p:cNvPicPr>
          <p:nvPr/>
        </p:nvPicPr>
        <p:blipFill>
          <a:blip r:embed="rId4"/>
          <a:stretch>
            <a:fillRect/>
          </a:stretch>
        </p:blipFill>
        <p:spPr>
          <a:xfrm>
            <a:off x="1" y="0"/>
            <a:ext cx="12190487" cy="6850800"/>
          </a:xfrm>
          <a:prstGeom prst="rect">
            <a:avLst/>
          </a:prstGeom>
        </p:spPr>
      </p:pic>
      <p:sp>
        <p:nvSpPr>
          <p:cNvPr id="7" name="Rechthoek 6">
            <a:extLst>
              <a:ext uri="{FF2B5EF4-FFF2-40B4-BE49-F238E27FC236}">
                <a16:creationId xmlns:a16="http://schemas.microsoft.com/office/drawing/2014/main" id="{DC4CEB04-A846-7A4A-96F1-1DFF77D93318}"/>
              </a:ext>
            </a:extLst>
          </p:cNvPr>
          <p:cNvSpPr/>
          <p:nvPr/>
        </p:nvSpPr>
        <p:spPr>
          <a:xfrm>
            <a:off x="0" y="0"/>
            <a:ext cx="1605280" cy="68516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afgeronde hoeken 4">
            <a:extLst>
              <a:ext uri="{FF2B5EF4-FFF2-40B4-BE49-F238E27FC236}">
                <a16:creationId xmlns:a16="http://schemas.microsoft.com/office/drawing/2014/main" id="{C7A3035C-3912-084B-A08F-807EAD265A72}"/>
              </a:ext>
            </a:extLst>
          </p:cNvPr>
          <p:cNvSpPr txBox="1"/>
          <p:nvPr/>
        </p:nvSpPr>
        <p:spPr>
          <a:xfrm>
            <a:off x="-325258" y="79011"/>
            <a:ext cx="2300400" cy="1656000"/>
          </a:xfrm>
          <a:prstGeom prst="rect">
            <a:avLst/>
          </a:prstGeom>
          <a:noFill/>
          <a:ln>
            <a:noFill/>
          </a:ln>
          <a:effectLst/>
        </p:spPr>
        <p:txBody>
          <a:bodyPr spcFirstLastPara="0" vert="horz" wrap="square" lIns="227584" tIns="227584" rIns="227584" bIns="227584" numCol="1" spcCol="1270" anchor="ctr" anchorCtr="0">
            <a:noAutofit/>
          </a:bodyPr>
          <a:lstStyle/>
          <a:p>
            <a:pPr lvl="0" algn="ctr" defTabSz="1422400">
              <a:spcBef>
                <a:spcPct val="0"/>
              </a:spcBef>
              <a:spcAft>
                <a:spcPct val="35000"/>
              </a:spcAft>
              <a:defRPr/>
            </a:pPr>
            <a:r>
              <a:rPr lang="nl-NL" sz="2200" dirty="0">
                <a:solidFill>
                  <a:sysClr val="window" lastClr="FFFFFF"/>
                </a:solidFill>
                <a:latin typeface="Source Sans Pro" panose="020B0503030403020204" pitchFamily="34" charset="0"/>
                <a:ea typeface="Source Sans Pro" panose="020B0503030403020204" pitchFamily="34" charset="0"/>
              </a:rPr>
              <a:t>Wat is </a:t>
            </a:r>
          </a:p>
          <a:p>
            <a:pPr lvl="0" algn="ctr" defTabSz="1422400">
              <a:spcBef>
                <a:spcPct val="0"/>
              </a:spcBef>
              <a:spcAft>
                <a:spcPct val="35000"/>
              </a:spcAft>
              <a:defRPr/>
            </a:pPr>
            <a:r>
              <a:rPr lang="nl-NL" sz="2200" dirty="0">
                <a:solidFill>
                  <a:sysClr val="window" lastClr="FFFFFF"/>
                </a:solidFill>
                <a:latin typeface="Source Sans Pro" panose="020B0503030403020204" pitchFamily="34" charset="0"/>
                <a:ea typeface="Source Sans Pro" panose="020B0503030403020204" pitchFamily="34" charset="0"/>
              </a:rPr>
              <a:t>apathie?</a:t>
            </a:r>
          </a:p>
        </p:txBody>
      </p:sp>
      <p:sp>
        <p:nvSpPr>
          <p:cNvPr id="9" name="Titel 1">
            <a:extLst>
              <a:ext uri="{FF2B5EF4-FFF2-40B4-BE49-F238E27FC236}">
                <a16:creationId xmlns:a16="http://schemas.microsoft.com/office/drawing/2014/main" id="{729D77FB-FDD9-264A-BBA8-5D67446B0CD4}"/>
              </a:ext>
            </a:extLst>
          </p:cNvPr>
          <p:cNvSpPr txBox="1">
            <a:spLocks/>
          </p:cNvSpPr>
          <p:nvPr/>
        </p:nvSpPr>
        <p:spPr>
          <a:xfrm>
            <a:off x="2505214" y="600918"/>
            <a:ext cx="10800000" cy="533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chemeClr val="accent1"/>
                </a:solidFill>
                <a:latin typeface="Calibri" panose="020F0502020204030204" pitchFamily="34" charset="0"/>
                <a:ea typeface="Calibri" panose="020F0502020204030204" pitchFamily="34" charset="0"/>
                <a:cs typeface="+mj-cs"/>
              </a:defRPr>
            </a:lvl1pPr>
          </a:lstStyle>
          <a:p>
            <a:r>
              <a:rPr lang="nl-NL" sz="3600" dirty="0">
                <a:solidFill>
                  <a:schemeClr val="accent2"/>
                </a:solidFill>
                <a:latin typeface="Source Sans Pro" panose="020B0503030403020204" pitchFamily="34" charset="0"/>
                <a:ea typeface="Source Sans Pro" panose="020B0503030403020204" pitchFamily="34" charset="0"/>
              </a:rPr>
              <a:t>Omgaan met apathie: tips</a:t>
            </a:r>
          </a:p>
        </p:txBody>
      </p:sp>
      <p:pic>
        <p:nvPicPr>
          <p:cNvPr id="10" name="Afbeelding 9">
            <a:extLst>
              <a:ext uri="{FF2B5EF4-FFF2-40B4-BE49-F238E27FC236}">
                <a16:creationId xmlns:a16="http://schemas.microsoft.com/office/drawing/2014/main" id="{D1412822-5B3C-9A4A-AB2E-11D9EEDA264A}"/>
              </a:ext>
            </a:extLst>
          </p:cNvPr>
          <p:cNvPicPr>
            <a:picLocks noChangeAspect="1"/>
          </p:cNvPicPr>
          <p:nvPr/>
        </p:nvPicPr>
        <p:blipFill>
          <a:blip r:embed="rId5"/>
          <a:stretch>
            <a:fillRect/>
          </a:stretch>
        </p:blipFill>
        <p:spPr>
          <a:xfrm>
            <a:off x="731024" y="4476750"/>
            <a:ext cx="1041400" cy="2374900"/>
          </a:xfrm>
          <a:prstGeom prst="rect">
            <a:avLst/>
          </a:prstGeom>
        </p:spPr>
      </p:pic>
      <p:grpSp>
        <p:nvGrpSpPr>
          <p:cNvPr id="16" name="Groep 15">
            <a:extLst>
              <a:ext uri="{FF2B5EF4-FFF2-40B4-BE49-F238E27FC236}">
                <a16:creationId xmlns:a16="http://schemas.microsoft.com/office/drawing/2014/main" id="{286A418C-E210-4EC2-8530-1208EC68E7C3}"/>
              </a:ext>
            </a:extLst>
          </p:cNvPr>
          <p:cNvGrpSpPr/>
          <p:nvPr/>
        </p:nvGrpSpPr>
        <p:grpSpPr>
          <a:xfrm>
            <a:off x="2529815" y="1501762"/>
            <a:ext cx="3039713" cy="1749233"/>
            <a:chOff x="2529815" y="1501762"/>
            <a:chExt cx="3039713" cy="1749233"/>
          </a:xfrm>
        </p:grpSpPr>
        <p:pic>
          <p:nvPicPr>
            <p:cNvPr id="4" name="Afbeelding 3">
              <a:extLst>
                <a:ext uri="{FF2B5EF4-FFF2-40B4-BE49-F238E27FC236}">
                  <a16:creationId xmlns:a16="http://schemas.microsoft.com/office/drawing/2014/main" id="{ED2033FE-26B5-4345-BC64-E084353952A9}"/>
                </a:ext>
              </a:extLst>
            </p:cNvPr>
            <p:cNvPicPr>
              <a:picLocks noChangeAspect="1"/>
            </p:cNvPicPr>
            <p:nvPr/>
          </p:nvPicPr>
          <p:blipFill>
            <a:blip r:embed="rId6"/>
            <a:stretch>
              <a:fillRect/>
            </a:stretch>
          </p:blipFill>
          <p:spPr>
            <a:xfrm>
              <a:off x="2756302" y="1501762"/>
              <a:ext cx="2552386" cy="1247833"/>
            </a:xfrm>
            <a:prstGeom prst="rect">
              <a:avLst/>
            </a:prstGeom>
          </p:spPr>
        </p:pic>
        <p:sp>
          <p:nvSpPr>
            <p:cNvPr id="17" name="Tekstvak 16">
              <a:extLst>
                <a:ext uri="{FF2B5EF4-FFF2-40B4-BE49-F238E27FC236}">
                  <a16:creationId xmlns:a16="http://schemas.microsoft.com/office/drawing/2014/main" id="{E58CE8EE-D3CE-ED49-AB14-6A38E9201024}"/>
                </a:ext>
              </a:extLst>
            </p:cNvPr>
            <p:cNvSpPr txBox="1"/>
            <p:nvPr/>
          </p:nvSpPr>
          <p:spPr>
            <a:xfrm>
              <a:off x="2529815" y="2816099"/>
              <a:ext cx="3039713" cy="434896"/>
            </a:xfrm>
            <a:prstGeom prst="rect">
              <a:avLst/>
            </a:prstGeom>
            <a:noFill/>
          </p:spPr>
          <p:txBody>
            <a:bodyPr wrap="square" rtlCol="0">
              <a:noAutofit/>
            </a:bodyPr>
            <a:lstStyle/>
            <a:p>
              <a:pPr algn="ctr">
                <a:lnSpc>
                  <a:spcPct val="90000"/>
                </a:lnSpc>
                <a:spcBef>
                  <a:spcPts val="1000"/>
                </a:spcBef>
              </a:pPr>
              <a:r>
                <a:rPr lang="nl-NL" sz="2000" dirty="0">
                  <a:latin typeface="Source Sans Pro" panose="020B0503030403020204" pitchFamily="34" charset="0"/>
                  <a:ea typeface="Source Sans Pro" panose="020B0503030403020204" pitchFamily="34" charset="0"/>
                </a:rPr>
                <a:t>Prikkels      -        Laten</a:t>
              </a:r>
            </a:p>
          </p:txBody>
        </p:sp>
      </p:grpSp>
      <p:grpSp>
        <p:nvGrpSpPr>
          <p:cNvPr id="22" name="Groep 21">
            <a:extLst>
              <a:ext uri="{FF2B5EF4-FFF2-40B4-BE49-F238E27FC236}">
                <a16:creationId xmlns:a16="http://schemas.microsoft.com/office/drawing/2014/main" id="{CAF4DD3D-6D18-4323-98C1-DB72FC22DD86}"/>
              </a:ext>
            </a:extLst>
          </p:cNvPr>
          <p:cNvGrpSpPr/>
          <p:nvPr/>
        </p:nvGrpSpPr>
        <p:grpSpPr>
          <a:xfrm>
            <a:off x="2558126" y="4902471"/>
            <a:ext cx="3405188" cy="1899245"/>
            <a:chOff x="2558126" y="4902471"/>
            <a:chExt cx="3405188" cy="1899245"/>
          </a:xfrm>
        </p:grpSpPr>
        <p:pic>
          <p:nvPicPr>
            <p:cNvPr id="13" name="Afbeelding 12">
              <a:extLst>
                <a:ext uri="{FF2B5EF4-FFF2-40B4-BE49-F238E27FC236}">
                  <a16:creationId xmlns:a16="http://schemas.microsoft.com/office/drawing/2014/main" id="{95B3269F-4CAA-3947-8869-4C2BF18A387D}"/>
                </a:ext>
              </a:extLst>
            </p:cNvPr>
            <p:cNvPicPr>
              <a:picLocks noChangeAspect="1"/>
            </p:cNvPicPr>
            <p:nvPr/>
          </p:nvPicPr>
          <p:blipFill>
            <a:blip r:embed="rId7"/>
            <a:stretch>
              <a:fillRect/>
            </a:stretch>
          </p:blipFill>
          <p:spPr>
            <a:xfrm>
              <a:off x="2558126" y="4902471"/>
              <a:ext cx="3405188" cy="1428750"/>
            </a:xfrm>
            <a:prstGeom prst="rect">
              <a:avLst/>
            </a:prstGeom>
          </p:spPr>
        </p:pic>
        <p:sp>
          <p:nvSpPr>
            <p:cNvPr id="19" name="Tekstvak 18">
              <a:extLst>
                <a:ext uri="{FF2B5EF4-FFF2-40B4-BE49-F238E27FC236}">
                  <a16:creationId xmlns:a16="http://schemas.microsoft.com/office/drawing/2014/main" id="{EAEB49BF-D13F-404F-B206-F4038AAD26E2}"/>
                </a:ext>
              </a:extLst>
            </p:cNvPr>
            <p:cNvSpPr txBox="1"/>
            <p:nvPr/>
          </p:nvSpPr>
          <p:spPr>
            <a:xfrm>
              <a:off x="2712552" y="6366820"/>
              <a:ext cx="3039713" cy="434896"/>
            </a:xfrm>
            <a:prstGeom prst="rect">
              <a:avLst/>
            </a:prstGeom>
            <a:noFill/>
          </p:spPr>
          <p:txBody>
            <a:bodyPr wrap="square" rtlCol="0">
              <a:noAutofit/>
            </a:bodyPr>
            <a:lstStyle/>
            <a:p>
              <a:pPr algn="ctr">
                <a:lnSpc>
                  <a:spcPct val="90000"/>
                </a:lnSpc>
                <a:spcBef>
                  <a:spcPts val="1000"/>
                </a:spcBef>
              </a:pPr>
              <a:r>
                <a:rPr lang="nl-NL" sz="2000" dirty="0">
                  <a:latin typeface="Source Sans Pro" panose="020B0503030403020204" pitchFamily="34" charset="0"/>
                  <a:ea typeface="Source Sans Pro" panose="020B0503030403020204" pitchFamily="34" charset="0"/>
                </a:rPr>
                <a:t>Groep      -        1-op-1</a:t>
              </a:r>
            </a:p>
          </p:txBody>
        </p:sp>
      </p:grpSp>
      <p:grpSp>
        <p:nvGrpSpPr>
          <p:cNvPr id="21" name="Groep 20">
            <a:extLst>
              <a:ext uri="{FF2B5EF4-FFF2-40B4-BE49-F238E27FC236}">
                <a16:creationId xmlns:a16="http://schemas.microsoft.com/office/drawing/2014/main" id="{E7F5D6F1-DD06-4E34-97D1-56D38EED7290}"/>
              </a:ext>
            </a:extLst>
          </p:cNvPr>
          <p:cNvGrpSpPr/>
          <p:nvPr/>
        </p:nvGrpSpPr>
        <p:grpSpPr>
          <a:xfrm>
            <a:off x="2529815" y="3299721"/>
            <a:ext cx="3405188" cy="1541643"/>
            <a:chOff x="2529815" y="3299721"/>
            <a:chExt cx="3405188" cy="1541643"/>
          </a:xfrm>
        </p:grpSpPr>
        <p:sp>
          <p:nvSpPr>
            <p:cNvPr id="18" name="Tekstvak 17">
              <a:extLst>
                <a:ext uri="{FF2B5EF4-FFF2-40B4-BE49-F238E27FC236}">
                  <a16:creationId xmlns:a16="http://schemas.microsoft.com/office/drawing/2014/main" id="{FF5B576E-7A80-D040-8190-24918F468BB7}"/>
                </a:ext>
              </a:extLst>
            </p:cNvPr>
            <p:cNvSpPr txBox="1"/>
            <p:nvPr/>
          </p:nvSpPr>
          <p:spPr>
            <a:xfrm>
              <a:off x="2529815" y="4406468"/>
              <a:ext cx="3405188" cy="434896"/>
            </a:xfrm>
            <a:prstGeom prst="rect">
              <a:avLst/>
            </a:prstGeom>
            <a:noFill/>
          </p:spPr>
          <p:txBody>
            <a:bodyPr wrap="square" rtlCol="0">
              <a:noAutofit/>
            </a:bodyPr>
            <a:lstStyle/>
            <a:p>
              <a:pPr algn="ctr">
                <a:lnSpc>
                  <a:spcPct val="90000"/>
                </a:lnSpc>
                <a:spcBef>
                  <a:spcPts val="1000"/>
                </a:spcBef>
              </a:pPr>
              <a:r>
                <a:rPr lang="nl-NL" sz="2000" dirty="0">
                  <a:latin typeface="Source Sans Pro" panose="020B0503030403020204" pitchFamily="34" charset="0"/>
                  <a:ea typeface="Source Sans Pro" panose="020B0503030403020204" pitchFamily="34" charset="0"/>
                </a:rPr>
                <a:t>Structureel     -      Incidenteel</a:t>
              </a:r>
            </a:p>
          </p:txBody>
        </p:sp>
        <p:pic>
          <p:nvPicPr>
            <p:cNvPr id="5" name="Afbeelding 4">
              <a:extLst>
                <a:ext uri="{FF2B5EF4-FFF2-40B4-BE49-F238E27FC236}">
                  <a16:creationId xmlns:a16="http://schemas.microsoft.com/office/drawing/2014/main" id="{EDD3E575-75AA-1946-BE95-16DE14E36D19}"/>
                </a:ext>
              </a:extLst>
            </p:cNvPr>
            <p:cNvPicPr>
              <a:picLocks noChangeAspect="1"/>
            </p:cNvPicPr>
            <p:nvPr/>
          </p:nvPicPr>
          <p:blipFill>
            <a:blip r:embed="rId8"/>
            <a:stretch>
              <a:fillRect/>
            </a:stretch>
          </p:blipFill>
          <p:spPr>
            <a:xfrm>
              <a:off x="2955975" y="3299721"/>
              <a:ext cx="2720469" cy="942285"/>
            </a:xfrm>
            <a:prstGeom prst="rect">
              <a:avLst/>
            </a:prstGeom>
          </p:spPr>
        </p:pic>
      </p:grpSp>
      <p:grpSp>
        <p:nvGrpSpPr>
          <p:cNvPr id="2" name="Groep 1">
            <a:extLst>
              <a:ext uri="{FF2B5EF4-FFF2-40B4-BE49-F238E27FC236}">
                <a16:creationId xmlns:a16="http://schemas.microsoft.com/office/drawing/2014/main" id="{C7672E59-25C9-46F3-BCD8-ED6BBB0998D5}"/>
              </a:ext>
            </a:extLst>
          </p:cNvPr>
          <p:cNvGrpSpPr/>
          <p:nvPr/>
        </p:nvGrpSpPr>
        <p:grpSpPr>
          <a:xfrm>
            <a:off x="8756396" y="985119"/>
            <a:ext cx="2102238" cy="1935800"/>
            <a:chOff x="8756396" y="985119"/>
            <a:chExt cx="2102238" cy="1935800"/>
          </a:xfrm>
        </p:grpSpPr>
        <p:sp>
          <p:nvSpPr>
            <p:cNvPr id="11" name="Tekstvak 10">
              <a:extLst>
                <a:ext uri="{FF2B5EF4-FFF2-40B4-BE49-F238E27FC236}">
                  <a16:creationId xmlns:a16="http://schemas.microsoft.com/office/drawing/2014/main" id="{8544DC53-C958-BE43-B220-C6161CC3F4E8}"/>
                </a:ext>
              </a:extLst>
            </p:cNvPr>
            <p:cNvSpPr txBox="1"/>
            <p:nvPr/>
          </p:nvSpPr>
          <p:spPr>
            <a:xfrm>
              <a:off x="8756396" y="2389399"/>
              <a:ext cx="2102238" cy="531520"/>
            </a:xfrm>
            <a:prstGeom prst="rect">
              <a:avLst/>
            </a:prstGeom>
            <a:noFill/>
          </p:spPr>
          <p:txBody>
            <a:bodyPr wrap="square" rtlCol="0">
              <a:noAutofit/>
            </a:bodyPr>
            <a:lstStyle/>
            <a:p>
              <a:pPr algn="ctr">
                <a:lnSpc>
                  <a:spcPct val="90000"/>
                </a:lnSpc>
                <a:spcBef>
                  <a:spcPts val="1000"/>
                </a:spcBef>
              </a:pPr>
              <a:r>
                <a:rPr lang="nl-NL" sz="2400" b="1" dirty="0">
                  <a:solidFill>
                    <a:schemeClr val="accent2"/>
                  </a:solidFill>
                  <a:latin typeface="Source Sans Pro" panose="020B0503030403020204" pitchFamily="34" charset="0"/>
                  <a:ea typeface="Source Sans Pro" panose="020B0503030403020204" pitchFamily="34" charset="0"/>
                </a:rPr>
                <a:t>BALANS!</a:t>
              </a:r>
            </a:p>
          </p:txBody>
        </p:sp>
        <p:pic>
          <p:nvPicPr>
            <p:cNvPr id="12" name="Afbeelding 11">
              <a:extLst>
                <a:ext uri="{FF2B5EF4-FFF2-40B4-BE49-F238E27FC236}">
                  <a16:creationId xmlns:a16="http://schemas.microsoft.com/office/drawing/2014/main" id="{852BD26A-D126-1F48-8FD1-D04BCBEB9742}"/>
                </a:ext>
              </a:extLst>
            </p:cNvPr>
            <p:cNvPicPr>
              <a:picLocks noChangeAspect="1"/>
            </p:cNvPicPr>
            <p:nvPr/>
          </p:nvPicPr>
          <p:blipFill>
            <a:blip r:embed="rId9"/>
            <a:stretch>
              <a:fillRect/>
            </a:stretch>
          </p:blipFill>
          <p:spPr>
            <a:xfrm>
              <a:off x="8756396" y="985119"/>
              <a:ext cx="1968500" cy="1231900"/>
            </a:xfrm>
            <a:prstGeom prst="rect">
              <a:avLst/>
            </a:prstGeom>
          </p:spPr>
        </p:pic>
      </p:grpSp>
      <p:grpSp>
        <p:nvGrpSpPr>
          <p:cNvPr id="3" name="Groep 2">
            <a:extLst>
              <a:ext uri="{FF2B5EF4-FFF2-40B4-BE49-F238E27FC236}">
                <a16:creationId xmlns:a16="http://schemas.microsoft.com/office/drawing/2014/main" id="{F7989E27-26E9-4622-A31F-12D24FDBE0FC}"/>
              </a:ext>
            </a:extLst>
          </p:cNvPr>
          <p:cNvGrpSpPr/>
          <p:nvPr/>
        </p:nvGrpSpPr>
        <p:grpSpPr>
          <a:xfrm>
            <a:off x="7905072" y="3789592"/>
            <a:ext cx="3405188" cy="2244602"/>
            <a:chOff x="7905072" y="3789592"/>
            <a:chExt cx="3405188" cy="2244602"/>
          </a:xfrm>
        </p:grpSpPr>
        <p:sp>
          <p:nvSpPr>
            <p:cNvPr id="20" name="Tekstvak 19">
              <a:extLst>
                <a:ext uri="{FF2B5EF4-FFF2-40B4-BE49-F238E27FC236}">
                  <a16:creationId xmlns:a16="http://schemas.microsoft.com/office/drawing/2014/main" id="{42D37C53-AFB0-F84D-B073-D3ECEC674A24}"/>
                </a:ext>
              </a:extLst>
            </p:cNvPr>
            <p:cNvSpPr txBox="1"/>
            <p:nvPr/>
          </p:nvSpPr>
          <p:spPr>
            <a:xfrm>
              <a:off x="7905072" y="4970738"/>
              <a:ext cx="3405188" cy="1063456"/>
            </a:xfrm>
            <a:prstGeom prst="rect">
              <a:avLst/>
            </a:prstGeom>
            <a:noFill/>
          </p:spPr>
          <p:txBody>
            <a:bodyPr wrap="square" rtlCol="0">
              <a:noAutofit/>
            </a:bodyPr>
            <a:lstStyle/>
            <a:p>
              <a:pPr algn="ctr">
                <a:lnSpc>
                  <a:spcPct val="90000"/>
                </a:lnSpc>
                <a:spcBef>
                  <a:spcPts val="1000"/>
                </a:spcBef>
              </a:pPr>
              <a:r>
                <a:rPr lang="nl-NL" sz="2000" dirty="0">
                  <a:latin typeface="Source Sans Pro" panose="020B0503030403020204" pitchFamily="34" charset="0"/>
                  <a:ea typeface="Source Sans Pro" panose="020B0503030403020204" pitchFamily="34" charset="0"/>
                </a:rPr>
                <a:t>Activiteiten: klein, praktisch, </a:t>
              </a:r>
            </a:p>
            <a:p>
              <a:pPr algn="ctr">
                <a:lnSpc>
                  <a:spcPct val="90000"/>
                </a:lnSpc>
                <a:spcBef>
                  <a:spcPts val="1000"/>
                </a:spcBef>
              </a:pPr>
              <a:r>
                <a:rPr lang="nl-NL" sz="2000" dirty="0">
                  <a:latin typeface="Source Sans Pro" panose="020B0503030403020204" pitchFamily="34" charset="0"/>
                  <a:ea typeface="Source Sans Pro" panose="020B0503030403020204" pitchFamily="34" charset="0"/>
                </a:rPr>
                <a:t>vreugdemomenten</a:t>
              </a:r>
            </a:p>
          </p:txBody>
        </p:sp>
        <p:pic>
          <p:nvPicPr>
            <p:cNvPr id="25" name="Afbeelding 24">
              <a:extLst>
                <a:ext uri="{FF2B5EF4-FFF2-40B4-BE49-F238E27FC236}">
                  <a16:creationId xmlns:a16="http://schemas.microsoft.com/office/drawing/2014/main" id="{712D2DBD-5A4B-B34E-A298-1EF9B9A5C88C}"/>
                </a:ext>
              </a:extLst>
            </p:cNvPr>
            <p:cNvPicPr>
              <a:picLocks noChangeAspect="1"/>
            </p:cNvPicPr>
            <p:nvPr/>
          </p:nvPicPr>
          <p:blipFill>
            <a:blip r:embed="rId10"/>
            <a:stretch>
              <a:fillRect/>
            </a:stretch>
          </p:blipFill>
          <p:spPr>
            <a:xfrm>
              <a:off x="8341385" y="3789592"/>
              <a:ext cx="2641600" cy="1028700"/>
            </a:xfrm>
            <a:prstGeom prst="rect">
              <a:avLst/>
            </a:prstGeom>
          </p:spPr>
        </p:pic>
      </p:grpSp>
    </p:spTree>
    <p:custDataLst>
      <p:tags r:id="rId1"/>
    </p:custDataLst>
    <p:extLst>
      <p:ext uri="{BB962C8B-B14F-4D97-AF65-F5344CB8AC3E}">
        <p14:creationId xmlns:p14="http://schemas.microsoft.com/office/powerpoint/2010/main" val="3237479697"/>
      </p:ext>
    </p:extLst>
  </p:cSld>
  <p:clrMapOvr>
    <a:masterClrMapping/>
  </p:clrMapOvr>
  <mc:AlternateContent xmlns:mc="http://schemas.openxmlformats.org/markup-compatibility/2006" xmlns:p14="http://schemas.microsoft.com/office/powerpoint/2010/main">
    <mc:Choice Requires="p14">
      <p:transition spd="med" p14:dur="700" advTm="73338">
        <p:fade/>
      </p:transition>
    </mc:Choice>
    <mc:Fallback xmlns="">
      <p:transition spd="med" advTm="73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E3E6A04B-0893-934C-BEB2-BCB93666BD0B}"/>
              </a:ext>
            </a:extLst>
          </p:cNvPr>
          <p:cNvPicPr>
            <a:picLocks noChangeAspect="1"/>
          </p:cNvPicPr>
          <p:nvPr/>
        </p:nvPicPr>
        <p:blipFill>
          <a:blip r:embed="rId4"/>
          <a:stretch>
            <a:fillRect/>
          </a:stretch>
        </p:blipFill>
        <p:spPr>
          <a:xfrm>
            <a:off x="1" y="0"/>
            <a:ext cx="12190487" cy="6850800"/>
          </a:xfrm>
          <a:prstGeom prst="rect">
            <a:avLst/>
          </a:prstGeom>
        </p:spPr>
      </p:pic>
      <p:sp>
        <p:nvSpPr>
          <p:cNvPr id="7" name="Rechthoek 6">
            <a:extLst>
              <a:ext uri="{FF2B5EF4-FFF2-40B4-BE49-F238E27FC236}">
                <a16:creationId xmlns:a16="http://schemas.microsoft.com/office/drawing/2014/main" id="{DC4CEB04-A846-7A4A-96F1-1DFF77D93318}"/>
              </a:ext>
            </a:extLst>
          </p:cNvPr>
          <p:cNvSpPr/>
          <p:nvPr/>
        </p:nvSpPr>
        <p:spPr>
          <a:xfrm>
            <a:off x="0" y="0"/>
            <a:ext cx="1605280" cy="68516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afgeronde hoeken 4">
            <a:extLst>
              <a:ext uri="{FF2B5EF4-FFF2-40B4-BE49-F238E27FC236}">
                <a16:creationId xmlns:a16="http://schemas.microsoft.com/office/drawing/2014/main" id="{C7A3035C-3912-084B-A08F-807EAD265A72}"/>
              </a:ext>
            </a:extLst>
          </p:cNvPr>
          <p:cNvSpPr txBox="1"/>
          <p:nvPr/>
        </p:nvSpPr>
        <p:spPr>
          <a:xfrm>
            <a:off x="-325258" y="79011"/>
            <a:ext cx="2300400" cy="1656000"/>
          </a:xfrm>
          <a:prstGeom prst="rect">
            <a:avLst/>
          </a:prstGeom>
          <a:noFill/>
          <a:ln>
            <a:noFill/>
          </a:ln>
          <a:effectLst/>
        </p:spPr>
        <p:txBody>
          <a:bodyPr spcFirstLastPara="0" vert="horz" wrap="square" lIns="227584" tIns="227584" rIns="227584" bIns="227584" numCol="1" spcCol="1270" anchor="ctr" anchorCtr="0">
            <a:noAutofit/>
          </a:bodyPr>
          <a:lstStyle/>
          <a:p>
            <a:pPr lvl="0" algn="ctr" defTabSz="1422400">
              <a:spcBef>
                <a:spcPct val="0"/>
              </a:spcBef>
              <a:spcAft>
                <a:spcPct val="35000"/>
              </a:spcAft>
              <a:defRPr/>
            </a:pPr>
            <a:r>
              <a:rPr lang="nl-NL" sz="2200" dirty="0">
                <a:solidFill>
                  <a:sysClr val="window" lastClr="FFFFFF"/>
                </a:solidFill>
                <a:latin typeface="Source Sans Pro" panose="020B0503030403020204" pitchFamily="34" charset="0"/>
                <a:ea typeface="Source Sans Pro" panose="020B0503030403020204" pitchFamily="34" charset="0"/>
              </a:rPr>
              <a:t>Wat is </a:t>
            </a:r>
          </a:p>
          <a:p>
            <a:pPr lvl="0" algn="ctr" defTabSz="1422400">
              <a:spcBef>
                <a:spcPct val="0"/>
              </a:spcBef>
              <a:spcAft>
                <a:spcPct val="35000"/>
              </a:spcAft>
              <a:defRPr/>
            </a:pPr>
            <a:r>
              <a:rPr lang="nl-NL" sz="2200" dirty="0">
                <a:solidFill>
                  <a:sysClr val="window" lastClr="FFFFFF"/>
                </a:solidFill>
                <a:latin typeface="Source Sans Pro" panose="020B0503030403020204" pitchFamily="34" charset="0"/>
                <a:ea typeface="Source Sans Pro" panose="020B0503030403020204" pitchFamily="34" charset="0"/>
              </a:rPr>
              <a:t>apathie?</a:t>
            </a:r>
          </a:p>
        </p:txBody>
      </p:sp>
      <p:sp>
        <p:nvSpPr>
          <p:cNvPr id="9" name="Titel 1">
            <a:extLst>
              <a:ext uri="{FF2B5EF4-FFF2-40B4-BE49-F238E27FC236}">
                <a16:creationId xmlns:a16="http://schemas.microsoft.com/office/drawing/2014/main" id="{729D77FB-FDD9-264A-BBA8-5D67446B0CD4}"/>
              </a:ext>
            </a:extLst>
          </p:cNvPr>
          <p:cNvSpPr txBox="1">
            <a:spLocks/>
          </p:cNvSpPr>
          <p:nvPr/>
        </p:nvSpPr>
        <p:spPr>
          <a:xfrm>
            <a:off x="2505214" y="600918"/>
            <a:ext cx="9282233" cy="533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chemeClr val="accent1"/>
                </a:solidFill>
                <a:latin typeface="Calibri" panose="020F0502020204030204" pitchFamily="34" charset="0"/>
                <a:ea typeface="Calibri" panose="020F0502020204030204" pitchFamily="34" charset="0"/>
                <a:cs typeface="+mj-cs"/>
              </a:defRPr>
            </a:lvl1pPr>
          </a:lstStyle>
          <a:p>
            <a:r>
              <a:rPr lang="nl-NL" sz="3600" dirty="0">
                <a:solidFill>
                  <a:schemeClr val="accent2"/>
                </a:solidFill>
                <a:latin typeface="Source Sans Pro" panose="020B0503030403020204" pitchFamily="34" charset="0"/>
                <a:ea typeface="Source Sans Pro" panose="020B0503030403020204" pitchFamily="34" charset="0"/>
              </a:rPr>
              <a:t>Bewust zijn</a:t>
            </a:r>
          </a:p>
        </p:txBody>
      </p:sp>
      <p:pic>
        <p:nvPicPr>
          <p:cNvPr id="21" name="Afbeelding 20">
            <a:extLst>
              <a:ext uri="{FF2B5EF4-FFF2-40B4-BE49-F238E27FC236}">
                <a16:creationId xmlns:a16="http://schemas.microsoft.com/office/drawing/2014/main" id="{47DBCF6D-965B-ED41-B061-A9DC992497B6}"/>
              </a:ext>
            </a:extLst>
          </p:cNvPr>
          <p:cNvPicPr>
            <a:picLocks noChangeAspect="1"/>
          </p:cNvPicPr>
          <p:nvPr/>
        </p:nvPicPr>
        <p:blipFill>
          <a:blip r:embed="rId5"/>
          <a:stretch>
            <a:fillRect/>
          </a:stretch>
        </p:blipFill>
        <p:spPr>
          <a:xfrm>
            <a:off x="264160" y="3537020"/>
            <a:ext cx="1621129" cy="3314630"/>
          </a:xfrm>
          <a:prstGeom prst="rect">
            <a:avLst/>
          </a:prstGeom>
        </p:spPr>
      </p:pic>
      <p:pic>
        <p:nvPicPr>
          <p:cNvPr id="15" name="Afbeelding 14">
            <a:extLst>
              <a:ext uri="{FF2B5EF4-FFF2-40B4-BE49-F238E27FC236}">
                <a16:creationId xmlns:a16="http://schemas.microsoft.com/office/drawing/2014/main" id="{BE43415A-5F74-CF47-975F-76C51BA6FEC7}"/>
              </a:ext>
            </a:extLst>
          </p:cNvPr>
          <p:cNvPicPr>
            <a:picLocks noChangeAspect="1"/>
          </p:cNvPicPr>
          <p:nvPr/>
        </p:nvPicPr>
        <p:blipFill>
          <a:blip r:embed="rId6"/>
          <a:stretch>
            <a:fillRect/>
          </a:stretch>
        </p:blipFill>
        <p:spPr>
          <a:xfrm>
            <a:off x="2505214" y="1535506"/>
            <a:ext cx="8905295" cy="4604098"/>
          </a:xfrm>
          <a:prstGeom prst="rect">
            <a:avLst/>
          </a:prstGeom>
        </p:spPr>
      </p:pic>
    </p:spTree>
    <p:custDataLst>
      <p:tags r:id="rId1"/>
    </p:custDataLst>
    <p:extLst>
      <p:ext uri="{BB962C8B-B14F-4D97-AF65-F5344CB8AC3E}">
        <p14:creationId xmlns:p14="http://schemas.microsoft.com/office/powerpoint/2010/main" val="2799809904"/>
      </p:ext>
    </p:extLst>
  </p:cSld>
  <p:clrMapOvr>
    <a:masterClrMapping/>
  </p:clrMapOvr>
  <mc:AlternateContent xmlns:mc="http://schemas.openxmlformats.org/markup-compatibility/2006" xmlns:p14="http://schemas.microsoft.com/office/powerpoint/2010/main">
    <mc:Choice Requires="p14">
      <p:transition spd="med" p14:dur="700" advTm="73338">
        <p:fade/>
      </p:transition>
    </mc:Choice>
    <mc:Fallback xmlns="">
      <p:transition spd="med" advTm="73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fbeelding 20">
            <a:extLst>
              <a:ext uri="{FF2B5EF4-FFF2-40B4-BE49-F238E27FC236}">
                <a16:creationId xmlns:a16="http://schemas.microsoft.com/office/drawing/2014/main" id="{3BF42387-7A7B-0C4F-94EB-812497BEED26}"/>
              </a:ext>
            </a:extLst>
          </p:cNvPr>
          <p:cNvPicPr>
            <a:picLocks noChangeAspect="1"/>
          </p:cNvPicPr>
          <p:nvPr/>
        </p:nvPicPr>
        <p:blipFill>
          <a:blip r:embed="rId4"/>
          <a:stretch>
            <a:fillRect/>
          </a:stretch>
        </p:blipFill>
        <p:spPr>
          <a:xfrm>
            <a:off x="1" y="0"/>
            <a:ext cx="12190487" cy="6850800"/>
          </a:xfrm>
          <a:prstGeom prst="rect">
            <a:avLst/>
          </a:prstGeom>
        </p:spPr>
      </p:pic>
      <p:sp>
        <p:nvSpPr>
          <p:cNvPr id="26" name="Rechthoek 25">
            <a:extLst>
              <a:ext uri="{FF2B5EF4-FFF2-40B4-BE49-F238E27FC236}">
                <a16:creationId xmlns:a16="http://schemas.microsoft.com/office/drawing/2014/main" id="{10B8EF05-EA32-D242-B27E-1A7B2AD285C5}"/>
              </a:ext>
            </a:extLst>
          </p:cNvPr>
          <p:cNvSpPr/>
          <p:nvPr/>
        </p:nvSpPr>
        <p:spPr>
          <a:xfrm>
            <a:off x="0" y="0"/>
            <a:ext cx="1605280" cy="68516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Tijdelijke aanduiding voor tekst 2">
            <a:extLst>
              <a:ext uri="{FF2B5EF4-FFF2-40B4-BE49-F238E27FC236}">
                <a16:creationId xmlns:a16="http://schemas.microsoft.com/office/drawing/2014/main" id="{4EB3B854-2D46-AC43-98FD-E628CC4755EC}"/>
              </a:ext>
            </a:extLst>
          </p:cNvPr>
          <p:cNvSpPr>
            <a:spLocks noGrp="1"/>
          </p:cNvSpPr>
          <p:nvPr>
            <p:ph type="body" sz="quarter" idx="14"/>
          </p:nvPr>
        </p:nvSpPr>
        <p:spPr>
          <a:xfrm>
            <a:off x="2344188" y="1652400"/>
            <a:ext cx="4488874" cy="4125600"/>
          </a:xfrm>
        </p:spPr>
        <p:txBody>
          <a:bodyPr/>
          <a:lstStyle/>
          <a:p>
            <a:pPr marL="0" indent="0">
              <a:buNone/>
            </a:pPr>
            <a:r>
              <a:rPr lang="nl-NL" b="1" dirty="0"/>
              <a:t>Stelling 1</a:t>
            </a:r>
            <a:r>
              <a:rPr lang="nl-NL" dirty="0"/>
              <a:t>: 50% van alle bewoners in het verpleeghuis krijgt te maken met apathie</a:t>
            </a:r>
          </a:p>
          <a:p>
            <a:pPr marL="0" indent="0">
              <a:buNone/>
            </a:pPr>
            <a:endParaRPr lang="nl-NL" dirty="0"/>
          </a:p>
          <a:p>
            <a:pPr marL="0" indent="0">
              <a:buNone/>
            </a:pPr>
            <a:r>
              <a:rPr lang="nl-NL" dirty="0" err="1"/>
              <a:t>Mentimeter</a:t>
            </a:r>
            <a:r>
              <a:rPr lang="nl-NL" dirty="0"/>
              <a:t> Dia 5</a:t>
            </a:r>
          </a:p>
          <a:p>
            <a:pPr marL="0" indent="0">
              <a:buNone/>
            </a:pPr>
            <a:r>
              <a:rPr lang="nl-NL" dirty="0">
                <a:solidFill>
                  <a:schemeClr val="accent2"/>
                </a:solidFill>
                <a:hlinkClick r:id="rId5">
                  <a:extLst>
                    <a:ext uri="{A12FA001-AC4F-418D-AE19-62706E023703}">
                      <ahyp:hlinkClr xmlns:ahyp="http://schemas.microsoft.com/office/drawing/2018/hyperlinkcolor" val="tx"/>
                    </a:ext>
                  </a:extLst>
                </a:hlinkClick>
              </a:rPr>
              <a:t>https://www.mentimeter.com/s/a02d6d8452d19f25860b5c07e6f5428d/c84a295ba6bc/</a:t>
            </a:r>
            <a:endParaRPr lang="nl-NL" dirty="0">
              <a:solidFill>
                <a:schemeClr val="accent2"/>
              </a:solidFill>
            </a:endParaRPr>
          </a:p>
          <a:p>
            <a:endParaRPr lang="nl-NL" dirty="0"/>
          </a:p>
          <a:p>
            <a:pPr marL="0" indent="0">
              <a:buNone/>
            </a:pPr>
            <a:r>
              <a:rPr lang="nl-NL" dirty="0"/>
              <a:t>of</a:t>
            </a:r>
          </a:p>
          <a:p>
            <a:pPr marL="0" indent="0">
              <a:buNone/>
            </a:pPr>
            <a:r>
              <a:rPr lang="nl-NL" dirty="0"/>
              <a:t>groene/rode kaart opsteken</a:t>
            </a:r>
          </a:p>
        </p:txBody>
      </p:sp>
      <p:sp>
        <p:nvSpPr>
          <p:cNvPr id="23" name="Rechthoek: afgeronde hoeken 4">
            <a:extLst>
              <a:ext uri="{FF2B5EF4-FFF2-40B4-BE49-F238E27FC236}">
                <a16:creationId xmlns:a16="http://schemas.microsoft.com/office/drawing/2014/main" id="{D4105491-F778-0641-8E35-903F028CA0E3}"/>
              </a:ext>
            </a:extLst>
          </p:cNvPr>
          <p:cNvSpPr txBox="1"/>
          <p:nvPr/>
        </p:nvSpPr>
        <p:spPr>
          <a:xfrm>
            <a:off x="-325258" y="79011"/>
            <a:ext cx="2300400" cy="1656000"/>
          </a:xfrm>
          <a:prstGeom prst="rect">
            <a:avLst/>
          </a:prstGeom>
          <a:noFill/>
          <a:ln>
            <a:noFill/>
          </a:ln>
          <a:effectLst/>
        </p:spPr>
        <p:txBody>
          <a:bodyPr spcFirstLastPara="0" vert="horz" wrap="square" lIns="227584" tIns="227584" rIns="227584" bIns="227584" numCol="1" spcCol="1270" anchor="ctr" anchorCtr="0">
            <a:noAutofit/>
          </a:bodyPr>
          <a:lstStyle/>
          <a:p>
            <a:pPr lvl="0" algn="ctr" defTabSz="1422400">
              <a:spcBef>
                <a:spcPct val="0"/>
              </a:spcBef>
              <a:spcAft>
                <a:spcPct val="35000"/>
              </a:spcAft>
              <a:defRPr/>
            </a:pPr>
            <a:r>
              <a:rPr lang="nl-NL" sz="2200" dirty="0">
                <a:solidFill>
                  <a:sysClr val="window" lastClr="FFFFFF"/>
                </a:solidFill>
                <a:latin typeface="Source Sans Pro" panose="020B0503030403020204" pitchFamily="34" charset="0"/>
                <a:ea typeface="Source Sans Pro" panose="020B0503030403020204" pitchFamily="34" charset="0"/>
              </a:rPr>
              <a:t>Wat is </a:t>
            </a:r>
          </a:p>
          <a:p>
            <a:pPr lvl="0" algn="ctr" defTabSz="1422400">
              <a:spcBef>
                <a:spcPct val="0"/>
              </a:spcBef>
              <a:spcAft>
                <a:spcPct val="35000"/>
              </a:spcAft>
              <a:defRPr/>
            </a:pPr>
            <a:r>
              <a:rPr lang="nl-NL" sz="2200" dirty="0">
                <a:solidFill>
                  <a:sysClr val="window" lastClr="FFFFFF"/>
                </a:solidFill>
                <a:latin typeface="Source Sans Pro" panose="020B0503030403020204" pitchFamily="34" charset="0"/>
                <a:ea typeface="Source Sans Pro" panose="020B0503030403020204" pitchFamily="34" charset="0"/>
              </a:rPr>
              <a:t>apathie?</a:t>
            </a:r>
          </a:p>
        </p:txBody>
      </p:sp>
      <p:sp>
        <p:nvSpPr>
          <p:cNvPr id="24" name="Titel 1">
            <a:extLst>
              <a:ext uri="{FF2B5EF4-FFF2-40B4-BE49-F238E27FC236}">
                <a16:creationId xmlns:a16="http://schemas.microsoft.com/office/drawing/2014/main" id="{410195E5-A307-544D-B352-17A907624DFA}"/>
              </a:ext>
            </a:extLst>
          </p:cNvPr>
          <p:cNvSpPr txBox="1">
            <a:spLocks/>
          </p:cNvSpPr>
          <p:nvPr/>
        </p:nvSpPr>
        <p:spPr>
          <a:xfrm>
            <a:off x="2341945" y="602835"/>
            <a:ext cx="9481739" cy="533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chemeClr val="accent1"/>
                </a:solidFill>
                <a:latin typeface="Calibri" panose="020F0502020204030204" pitchFamily="34" charset="0"/>
                <a:ea typeface="Calibri" panose="020F0502020204030204" pitchFamily="34" charset="0"/>
                <a:cs typeface="+mj-cs"/>
              </a:defRPr>
            </a:lvl1pPr>
          </a:lstStyle>
          <a:p>
            <a:r>
              <a:rPr lang="nl-NL" sz="3600" dirty="0">
                <a:solidFill>
                  <a:schemeClr val="accent2"/>
                </a:solidFill>
                <a:latin typeface="Source Sans Pro" panose="020B0503030403020204" pitchFamily="34" charset="0"/>
                <a:ea typeface="Source Sans Pro" panose="020B0503030403020204" pitchFamily="34" charset="0"/>
              </a:rPr>
              <a:t>Test je kennis</a:t>
            </a:r>
          </a:p>
        </p:txBody>
      </p:sp>
      <p:pic>
        <p:nvPicPr>
          <p:cNvPr id="25" name="Afbeelding 24">
            <a:extLst>
              <a:ext uri="{FF2B5EF4-FFF2-40B4-BE49-F238E27FC236}">
                <a16:creationId xmlns:a16="http://schemas.microsoft.com/office/drawing/2014/main" id="{A5EB7737-CABE-1249-AA24-624A8458020C}"/>
              </a:ext>
            </a:extLst>
          </p:cNvPr>
          <p:cNvPicPr>
            <a:picLocks noChangeAspect="1"/>
          </p:cNvPicPr>
          <p:nvPr/>
        </p:nvPicPr>
        <p:blipFill>
          <a:blip r:embed="rId6"/>
          <a:stretch>
            <a:fillRect/>
          </a:stretch>
        </p:blipFill>
        <p:spPr>
          <a:xfrm>
            <a:off x="448050" y="4066797"/>
            <a:ext cx="1280896" cy="2791204"/>
          </a:xfrm>
          <a:prstGeom prst="rect">
            <a:avLst/>
          </a:prstGeom>
        </p:spPr>
      </p:pic>
      <p:pic>
        <p:nvPicPr>
          <p:cNvPr id="27" name="Tijdelijke aanduiding voor inhoud 11" descr="Afbeelding met tekst&#10;&#10;Automatisch gegenereerde beschrijving">
            <a:extLst>
              <a:ext uri="{FF2B5EF4-FFF2-40B4-BE49-F238E27FC236}">
                <a16:creationId xmlns:a16="http://schemas.microsoft.com/office/drawing/2014/main" id="{833B80A0-530C-BD46-AD84-D02E0F6FFC4F}"/>
              </a:ext>
            </a:extLst>
          </p:cNvPr>
          <p:cNvPicPr>
            <a:picLocks noChangeAspect="1"/>
          </p:cNvPicPr>
          <p:nvPr/>
        </p:nvPicPr>
        <p:blipFill>
          <a:blip r:embed="rId7"/>
          <a:stretch>
            <a:fillRect/>
          </a:stretch>
        </p:blipFill>
        <p:spPr>
          <a:xfrm>
            <a:off x="7215445" y="1645199"/>
            <a:ext cx="5410200" cy="4057650"/>
          </a:xfrm>
          <a:prstGeom prst="rect">
            <a:avLst/>
          </a:prstGeom>
        </p:spPr>
      </p:pic>
    </p:spTree>
    <p:custDataLst>
      <p:tags r:id="rId1"/>
    </p:custDataLst>
    <p:extLst>
      <p:ext uri="{BB962C8B-B14F-4D97-AF65-F5344CB8AC3E}">
        <p14:creationId xmlns:p14="http://schemas.microsoft.com/office/powerpoint/2010/main" val="2637720102"/>
      </p:ext>
    </p:extLst>
  </p:cSld>
  <p:clrMapOvr>
    <a:masterClrMapping/>
  </p:clrMapOvr>
  <mc:AlternateContent xmlns:mc="http://schemas.openxmlformats.org/markup-compatibility/2006" xmlns:p14="http://schemas.microsoft.com/office/powerpoint/2010/main">
    <mc:Choice Requires="p14">
      <p:transition spd="med" p14:dur="700" advTm="73338">
        <p:fade/>
      </p:transition>
    </mc:Choice>
    <mc:Fallback xmlns="">
      <p:transition spd="med" advTm="73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fbeelding 20">
            <a:extLst>
              <a:ext uri="{FF2B5EF4-FFF2-40B4-BE49-F238E27FC236}">
                <a16:creationId xmlns:a16="http://schemas.microsoft.com/office/drawing/2014/main" id="{3BF42387-7A7B-0C4F-94EB-812497BEED26}"/>
              </a:ext>
            </a:extLst>
          </p:cNvPr>
          <p:cNvPicPr>
            <a:picLocks noChangeAspect="1"/>
          </p:cNvPicPr>
          <p:nvPr/>
        </p:nvPicPr>
        <p:blipFill>
          <a:blip r:embed="rId4"/>
          <a:stretch>
            <a:fillRect/>
          </a:stretch>
        </p:blipFill>
        <p:spPr>
          <a:xfrm>
            <a:off x="1" y="0"/>
            <a:ext cx="12190487" cy="6850800"/>
          </a:xfrm>
          <a:prstGeom prst="rect">
            <a:avLst/>
          </a:prstGeom>
        </p:spPr>
      </p:pic>
      <p:sp>
        <p:nvSpPr>
          <p:cNvPr id="26" name="Rechthoek 25">
            <a:extLst>
              <a:ext uri="{FF2B5EF4-FFF2-40B4-BE49-F238E27FC236}">
                <a16:creationId xmlns:a16="http://schemas.microsoft.com/office/drawing/2014/main" id="{10B8EF05-EA32-D242-B27E-1A7B2AD285C5}"/>
              </a:ext>
            </a:extLst>
          </p:cNvPr>
          <p:cNvSpPr/>
          <p:nvPr/>
        </p:nvSpPr>
        <p:spPr>
          <a:xfrm>
            <a:off x="0" y="0"/>
            <a:ext cx="1605280" cy="68516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Tijdelijke aanduiding voor tekst 2">
            <a:extLst>
              <a:ext uri="{FF2B5EF4-FFF2-40B4-BE49-F238E27FC236}">
                <a16:creationId xmlns:a16="http://schemas.microsoft.com/office/drawing/2014/main" id="{4EB3B854-2D46-AC43-98FD-E628CC4755EC}"/>
              </a:ext>
            </a:extLst>
          </p:cNvPr>
          <p:cNvSpPr>
            <a:spLocks noGrp="1"/>
          </p:cNvSpPr>
          <p:nvPr>
            <p:ph type="body" sz="quarter" idx="14"/>
          </p:nvPr>
        </p:nvSpPr>
        <p:spPr>
          <a:xfrm>
            <a:off x="2344188" y="1652400"/>
            <a:ext cx="4488874" cy="4125600"/>
          </a:xfrm>
        </p:spPr>
        <p:txBody>
          <a:bodyPr/>
          <a:lstStyle/>
          <a:p>
            <a:pPr marL="0" indent="0">
              <a:buNone/>
            </a:pPr>
            <a:r>
              <a:rPr lang="nl-NL" b="1" dirty="0"/>
              <a:t>Stelling 2:</a:t>
            </a:r>
            <a:r>
              <a:rPr lang="nl-NL" dirty="0"/>
              <a:t> een bewoner met apathie kan best initiatief nemen maar heeft gewoon geen zin </a:t>
            </a:r>
          </a:p>
          <a:p>
            <a:endParaRPr lang="nl-NL" dirty="0"/>
          </a:p>
          <a:p>
            <a:pPr marL="0" indent="0">
              <a:buNone/>
            </a:pPr>
            <a:r>
              <a:rPr lang="nl-NL" dirty="0" err="1"/>
              <a:t>Mentimeter</a:t>
            </a:r>
            <a:r>
              <a:rPr lang="nl-NL" dirty="0"/>
              <a:t> dia 6</a:t>
            </a:r>
          </a:p>
          <a:p>
            <a:pPr marL="0" indent="0">
              <a:buNone/>
            </a:pPr>
            <a:r>
              <a:rPr lang="nl-NL" dirty="0">
                <a:solidFill>
                  <a:schemeClr val="accent2"/>
                </a:solidFill>
                <a:hlinkClick r:id="rId5">
                  <a:extLst>
                    <a:ext uri="{A12FA001-AC4F-418D-AE19-62706E023703}">
                      <ahyp:hlinkClr xmlns:ahyp="http://schemas.microsoft.com/office/drawing/2018/hyperlinkcolor" val="tx"/>
                    </a:ext>
                  </a:extLst>
                </a:hlinkClick>
              </a:rPr>
              <a:t>https://www.mentimeter.com/s/a02d6d8452d19f25860b5c07e6f5428d/3888e1d8e169/</a:t>
            </a:r>
            <a:endParaRPr lang="nl-NL" dirty="0">
              <a:solidFill>
                <a:schemeClr val="accent2"/>
              </a:solidFill>
            </a:endParaRPr>
          </a:p>
          <a:p>
            <a:endParaRPr lang="nl-NL" dirty="0"/>
          </a:p>
          <a:p>
            <a:pPr marL="0" indent="0">
              <a:buNone/>
            </a:pPr>
            <a:r>
              <a:rPr lang="nl-NL" dirty="0"/>
              <a:t>of</a:t>
            </a:r>
          </a:p>
          <a:p>
            <a:pPr marL="0" indent="0">
              <a:buNone/>
            </a:pPr>
            <a:r>
              <a:rPr lang="nl-NL" dirty="0"/>
              <a:t>groene/rode kaart opsteken</a:t>
            </a:r>
          </a:p>
        </p:txBody>
      </p:sp>
      <p:sp>
        <p:nvSpPr>
          <p:cNvPr id="23" name="Rechthoek: afgeronde hoeken 4">
            <a:extLst>
              <a:ext uri="{FF2B5EF4-FFF2-40B4-BE49-F238E27FC236}">
                <a16:creationId xmlns:a16="http://schemas.microsoft.com/office/drawing/2014/main" id="{D4105491-F778-0641-8E35-903F028CA0E3}"/>
              </a:ext>
            </a:extLst>
          </p:cNvPr>
          <p:cNvSpPr txBox="1"/>
          <p:nvPr/>
        </p:nvSpPr>
        <p:spPr>
          <a:xfrm>
            <a:off x="-325258" y="79011"/>
            <a:ext cx="2300400" cy="1656000"/>
          </a:xfrm>
          <a:prstGeom prst="rect">
            <a:avLst/>
          </a:prstGeom>
          <a:noFill/>
          <a:ln>
            <a:noFill/>
          </a:ln>
          <a:effectLst/>
        </p:spPr>
        <p:txBody>
          <a:bodyPr spcFirstLastPara="0" vert="horz" wrap="square" lIns="227584" tIns="227584" rIns="227584" bIns="227584" numCol="1" spcCol="1270" anchor="ctr" anchorCtr="0">
            <a:noAutofit/>
          </a:bodyPr>
          <a:lstStyle/>
          <a:p>
            <a:pPr lvl="0" algn="ctr" defTabSz="1422400">
              <a:spcBef>
                <a:spcPct val="0"/>
              </a:spcBef>
              <a:spcAft>
                <a:spcPct val="35000"/>
              </a:spcAft>
              <a:defRPr/>
            </a:pPr>
            <a:r>
              <a:rPr lang="nl-NL" sz="2200" dirty="0">
                <a:solidFill>
                  <a:sysClr val="window" lastClr="FFFFFF"/>
                </a:solidFill>
                <a:latin typeface="Source Sans Pro" panose="020B0503030403020204" pitchFamily="34" charset="0"/>
                <a:ea typeface="Source Sans Pro" panose="020B0503030403020204" pitchFamily="34" charset="0"/>
              </a:rPr>
              <a:t>Wat is </a:t>
            </a:r>
          </a:p>
          <a:p>
            <a:pPr lvl="0" algn="ctr" defTabSz="1422400">
              <a:spcBef>
                <a:spcPct val="0"/>
              </a:spcBef>
              <a:spcAft>
                <a:spcPct val="35000"/>
              </a:spcAft>
              <a:defRPr/>
            </a:pPr>
            <a:r>
              <a:rPr lang="nl-NL" sz="2200" dirty="0">
                <a:solidFill>
                  <a:sysClr val="window" lastClr="FFFFFF"/>
                </a:solidFill>
                <a:latin typeface="Source Sans Pro" panose="020B0503030403020204" pitchFamily="34" charset="0"/>
                <a:ea typeface="Source Sans Pro" panose="020B0503030403020204" pitchFamily="34" charset="0"/>
              </a:rPr>
              <a:t>apathie?</a:t>
            </a:r>
          </a:p>
        </p:txBody>
      </p:sp>
      <p:sp>
        <p:nvSpPr>
          <p:cNvPr id="24" name="Titel 1">
            <a:extLst>
              <a:ext uri="{FF2B5EF4-FFF2-40B4-BE49-F238E27FC236}">
                <a16:creationId xmlns:a16="http://schemas.microsoft.com/office/drawing/2014/main" id="{410195E5-A307-544D-B352-17A907624DFA}"/>
              </a:ext>
            </a:extLst>
          </p:cNvPr>
          <p:cNvSpPr txBox="1">
            <a:spLocks/>
          </p:cNvSpPr>
          <p:nvPr/>
        </p:nvSpPr>
        <p:spPr>
          <a:xfrm>
            <a:off x="2341945" y="602835"/>
            <a:ext cx="9481739" cy="533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chemeClr val="accent1"/>
                </a:solidFill>
                <a:latin typeface="Calibri" panose="020F0502020204030204" pitchFamily="34" charset="0"/>
                <a:ea typeface="Calibri" panose="020F0502020204030204" pitchFamily="34" charset="0"/>
                <a:cs typeface="+mj-cs"/>
              </a:defRPr>
            </a:lvl1pPr>
          </a:lstStyle>
          <a:p>
            <a:r>
              <a:rPr lang="nl-NL" sz="3600" dirty="0">
                <a:solidFill>
                  <a:schemeClr val="accent2"/>
                </a:solidFill>
                <a:latin typeface="Source Sans Pro" panose="020B0503030403020204" pitchFamily="34" charset="0"/>
                <a:ea typeface="Source Sans Pro" panose="020B0503030403020204" pitchFamily="34" charset="0"/>
              </a:rPr>
              <a:t>Test je kennis</a:t>
            </a:r>
          </a:p>
        </p:txBody>
      </p:sp>
      <p:pic>
        <p:nvPicPr>
          <p:cNvPr id="25" name="Afbeelding 24">
            <a:extLst>
              <a:ext uri="{FF2B5EF4-FFF2-40B4-BE49-F238E27FC236}">
                <a16:creationId xmlns:a16="http://schemas.microsoft.com/office/drawing/2014/main" id="{A5EB7737-CABE-1249-AA24-624A8458020C}"/>
              </a:ext>
            </a:extLst>
          </p:cNvPr>
          <p:cNvPicPr>
            <a:picLocks noChangeAspect="1"/>
          </p:cNvPicPr>
          <p:nvPr/>
        </p:nvPicPr>
        <p:blipFill>
          <a:blip r:embed="rId6"/>
          <a:stretch>
            <a:fillRect/>
          </a:stretch>
        </p:blipFill>
        <p:spPr>
          <a:xfrm>
            <a:off x="448050" y="4066797"/>
            <a:ext cx="1280896" cy="2791204"/>
          </a:xfrm>
          <a:prstGeom prst="rect">
            <a:avLst/>
          </a:prstGeom>
        </p:spPr>
      </p:pic>
      <p:pic>
        <p:nvPicPr>
          <p:cNvPr id="9" name="Tijdelijke aanduiding voor afbeelding 2">
            <a:extLst>
              <a:ext uri="{FF2B5EF4-FFF2-40B4-BE49-F238E27FC236}">
                <a16:creationId xmlns:a16="http://schemas.microsoft.com/office/drawing/2014/main" id="{E894FC00-04EE-1F49-8260-D92790364047}"/>
              </a:ext>
            </a:extLst>
          </p:cNvPr>
          <p:cNvPicPr>
            <a:picLocks noChangeAspect="1"/>
          </p:cNvPicPr>
          <p:nvPr/>
        </p:nvPicPr>
        <p:blipFill rotWithShape="1">
          <a:blip r:embed="rId7"/>
          <a:srcRect t="17748" b="7252"/>
          <a:stretch/>
        </p:blipFill>
        <p:spPr>
          <a:xfrm>
            <a:off x="7003008" y="1735011"/>
            <a:ext cx="5926388" cy="3333594"/>
          </a:xfrm>
          <a:prstGeom prst="rect">
            <a:avLst/>
          </a:prstGeom>
          <a:noFill/>
        </p:spPr>
      </p:pic>
    </p:spTree>
    <p:custDataLst>
      <p:tags r:id="rId1"/>
    </p:custDataLst>
    <p:extLst>
      <p:ext uri="{BB962C8B-B14F-4D97-AF65-F5344CB8AC3E}">
        <p14:creationId xmlns:p14="http://schemas.microsoft.com/office/powerpoint/2010/main" val="200621374"/>
      </p:ext>
    </p:extLst>
  </p:cSld>
  <p:clrMapOvr>
    <a:masterClrMapping/>
  </p:clrMapOvr>
  <mc:AlternateContent xmlns:mc="http://schemas.openxmlformats.org/markup-compatibility/2006" xmlns:p14="http://schemas.microsoft.com/office/powerpoint/2010/main">
    <mc:Choice Requires="p14">
      <p:transition spd="med" p14:dur="700" advTm="73338">
        <p:fade/>
      </p:transition>
    </mc:Choice>
    <mc:Fallback xmlns="">
      <p:transition spd="med" advTm="73338">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fbeelding 20">
            <a:extLst>
              <a:ext uri="{FF2B5EF4-FFF2-40B4-BE49-F238E27FC236}">
                <a16:creationId xmlns:a16="http://schemas.microsoft.com/office/drawing/2014/main" id="{3BF42387-7A7B-0C4F-94EB-812497BEED26}"/>
              </a:ext>
            </a:extLst>
          </p:cNvPr>
          <p:cNvPicPr>
            <a:picLocks noChangeAspect="1"/>
          </p:cNvPicPr>
          <p:nvPr/>
        </p:nvPicPr>
        <p:blipFill>
          <a:blip r:embed="rId4"/>
          <a:stretch>
            <a:fillRect/>
          </a:stretch>
        </p:blipFill>
        <p:spPr>
          <a:xfrm>
            <a:off x="1" y="0"/>
            <a:ext cx="12190487" cy="6850800"/>
          </a:xfrm>
          <a:prstGeom prst="rect">
            <a:avLst/>
          </a:prstGeom>
        </p:spPr>
      </p:pic>
      <p:sp>
        <p:nvSpPr>
          <p:cNvPr id="26" name="Rechthoek 25">
            <a:extLst>
              <a:ext uri="{FF2B5EF4-FFF2-40B4-BE49-F238E27FC236}">
                <a16:creationId xmlns:a16="http://schemas.microsoft.com/office/drawing/2014/main" id="{10B8EF05-EA32-D242-B27E-1A7B2AD285C5}"/>
              </a:ext>
            </a:extLst>
          </p:cNvPr>
          <p:cNvSpPr/>
          <p:nvPr/>
        </p:nvSpPr>
        <p:spPr>
          <a:xfrm>
            <a:off x="0" y="0"/>
            <a:ext cx="1605280" cy="68516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Tijdelijke aanduiding voor tekst 2">
            <a:extLst>
              <a:ext uri="{FF2B5EF4-FFF2-40B4-BE49-F238E27FC236}">
                <a16:creationId xmlns:a16="http://schemas.microsoft.com/office/drawing/2014/main" id="{4EB3B854-2D46-AC43-98FD-E628CC4755EC}"/>
              </a:ext>
            </a:extLst>
          </p:cNvPr>
          <p:cNvSpPr>
            <a:spLocks noGrp="1"/>
          </p:cNvSpPr>
          <p:nvPr>
            <p:ph type="body" sz="quarter" idx="14"/>
          </p:nvPr>
        </p:nvSpPr>
        <p:spPr>
          <a:xfrm>
            <a:off x="2344188" y="1652400"/>
            <a:ext cx="4488874" cy="4125600"/>
          </a:xfrm>
        </p:spPr>
        <p:txBody>
          <a:bodyPr/>
          <a:lstStyle/>
          <a:p>
            <a:pPr marL="0" indent="0">
              <a:buNone/>
            </a:pPr>
            <a:r>
              <a:rPr lang="nl-NL" b="1" dirty="0"/>
              <a:t>Stelling 3:</a:t>
            </a:r>
            <a:r>
              <a:rPr lang="nl-NL" dirty="0"/>
              <a:t> Apathie is hetzelfde     als depressie</a:t>
            </a:r>
          </a:p>
          <a:p>
            <a:endParaRPr lang="nl-NL" dirty="0"/>
          </a:p>
          <a:p>
            <a:pPr marL="0" indent="0">
              <a:buNone/>
            </a:pPr>
            <a:r>
              <a:rPr lang="nl-NL" dirty="0" err="1"/>
              <a:t>Mentimeter</a:t>
            </a:r>
            <a:r>
              <a:rPr lang="nl-NL" dirty="0"/>
              <a:t> dia 7</a:t>
            </a:r>
          </a:p>
          <a:p>
            <a:pPr marL="0" indent="0">
              <a:buNone/>
            </a:pPr>
            <a:r>
              <a:rPr lang="nl-NL" dirty="0">
                <a:solidFill>
                  <a:schemeClr val="accent2"/>
                </a:solidFill>
                <a:hlinkClick r:id="rId5">
                  <a:extLst>
                    <a:ext uri="{A12FA001-AC4F-418D-AE19-62706E023703}">
                      <ahyp:hlinkClr xmlns:ahyp="http://schemas.microsoft.com/office/drawing/2018/hyperlinkcolor" val="tx"/>
                    </a:ext>
                  </a:extLst>
                </a:hlinkClick>
              </a:rPr>
              <a:t>https://www.mentimeter.com/s/a02d6d8452d19f25860b5c07e6f5428d/7c1797f971ed/</a:t>
            </a:r>
            <a:endParaRPr lang="nl-NL" dirty="0">
              <a:solidFill>
                <a:schemeClr val="accent2"/>
              </a:solidFill>
            </a:endParaRPr>
          </a:p>
          <a:p>
            <a:pPr marL="0" indent="0">
              <a:buNone/>
            </a:pPr>
            <a:endParaRPr lang="nl-NL" dirty="0"/>
          </a:p>
          <a:p>
            <a:pPr marL="0" indent="0">
              <a:buNone/>
            </a:pPr>
            <a:r>
              <a:rPr lang="nl-NL" dirty="0"/>
              <a:t>of</a:t>
            </a:r>
          </a:p>
          <a:p>
            <a:pPr marL="0" indent="0">
              <a:buNone/>
            </a:pPr>
            <a:r>
              <a:rPr lang="nl-NL" dirty="0"/>
              <a:t>groene/rode kaart opsteken</a:t>
            </a:r>
          </a:p>
        </p:txBody>
      </p:sp>
      <p:sp>
        <p:nvSpPr>
          <p:cNvPr id="23" name="Rechthoek: afgeronde hoeken 4">
            <a:extLst>
              <a:ext uri="{FF2B5EF4-FFF2-40B4-BE49-F238E27FC236}">
                <a16:creationId xmlns:a16="http://schemas.microsoft.com/office/drawing/2014/main" id="{D4105491-F778-0641-8E35-903F028CA0E3}"/>
              </a:ext>
            </a:extLst>
          </p:cNvPr>
          <p:cNvSpPr txBox="1"/>
          <p:nvPr/>
        </p:nvSpPr>
        <p:spPr>
          <a:xfrm>
            <a:off x="-325258" y="79011"/>
            <a:ext cx="2300400" cy="1656000"/>
          </a:xfrm>
          <a:prstGeom prst="rect">
            <a:avLst/>
          </a:prstGeom>
          <a:noFill/>
          <a:ln>
            <a:noFill/>
          </a:ln>
          <a:effectLst/>
        </p:spPr>
        <p:txBody>
          <a:bodyPr spcFirstLastPara="0" vert="horz" wrap="square" lIns="227584" tIns="227584" rIns="227584" bIns="227584" numCol="1" spcCol="1270" anchor="ctr" anchorCtr="0">
            <a:noAutofit/>
          </a:bodyPr>
          <a:lstStyle/>
          <a:p>
            <a:pPr lvl="0" algn="ctr" defTabSz="1422400">
              <a:spcBef>
                <a:spcPct val="0"/>
              </a:spcBef>
              <a:spcAft>
                <a:spcPct val="35000"/>
              </a:spcAft>
              <a:defRPr/>
            </a:pPr>
            <a:r>
              <a:rPr lang="nl-NL" sz="2200" dirty="0">
                <a:solidFill>
                  <a:sysClr val="window" lastClr="FFFFFF"/>
                </a:solidFill>
                <a:latin typeface="Source Sans Pro" panose="020B0503030403020204" pitchFamily="34" charset="0"/>
                <a:ea typeface="Source Sans Pro" panose="020B0503030403020204" pitchFamily="34" charset="0"/>
              </a:rPr>
              <a:t>Wat is </a:t>
            </a:r>
          </a:p>
          <a:p>
            <a:pPr lvl="0" algn="ctr" defTabSz="1422400">
              <a:spcBef>
                <a:spcPct val="0"/>
              </a:spcBef>
              <a:spcAft>
                <a:spcPct val="35000"/>
              </a:spcAft>
              <a:defRPr/>
            </a:pPr>
            <a:r>
              <a:rPr lang="nl-NL" sz="2200" dirty="0">
                <a:solidFill>
                  <a:sysClr val="window" lastClr="FFFFFF"/>
                </a:solidFill>
                <a:latin typeface="Source Sans Pro" panose="020B0503030403020204" pitchFamily="34" charset="0"/>
                <a:ea typeface="Source Sans Pro" panose="020B0503030403020204" pitchFamily="34" charset="0"/>
              </a:rPr>
              <a:t>apathie?</a:t>
            </a:r>
          </a:p>
        </p:txBody>
      </p:sp>
      <p:sp>
        <p:nvSpPr>
          <p:cNvPr id="24" name="Titel 1">
            <a:extLst>
              <a:ext uri="{FF2B5EF4-FFF2-40B4-BE49-F238E27FC236}">
                <a16:creationId xmlns:a16="http://schemas.microsoft.com/office/drawing/2014/main" id="{410195E5-A307-544D-B352-17A907624DFA}"/>
              </a:ext>
            </a:extLst>
          </p:cNvPr>
          <p:cNvSpPr txBox="1">
            <a:spLocks/>
          </p:cNvSpPr>
          <p:nvPr/>
        </p:nvSpPr>
        <p:spPr>
          <a:xfrm>
            <a:off x="2341945" y="602835"/>
            <a:ext cx="9481739" cy="533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chemeClr val="accent1"/>
                </a:solidFill>
                <a:latin typeface="Calibri" panose="020F0502020204030204" pitchFamily="34" charset="0"/>
                <a:ea typeface="Calibri" panose="020F0502020204030204" pitchFamily="34" charset="0"/>
                <a:cs typeface="+mj-cs"/>
              </a:defRPr>
            </a:lvl1pPr>
          </a:lstStyle>
          <a:p>
            <a:r>
              <a:rPr lang="nl-NL" sz="3600" dirty="0">
                <a:solidFill>
                  <a:schemeClr val="accent2"/>
                </a:solidFill>
                <a:latin typeface="Source Sans Pro" panose="020B0503030403020204" pitchFamily="34" charset="0"/>
                <a:ea typeface="Source Sans Pro" panose="020B0503030403020204" pitchFamily="34" charset="0"/>
              </a:rPr>
              <a:t>Test je kennis</a:t>
            </a:r>
          </a:p>
        </p:txBody>
      </p:sp>
      <p:pic>
        <p:nvPicPr>
          <p:cNvPr id="25" name="Afbeelding 24">
            <a:extLst>
              <a:ext uri="{FF2B5EF4-FFF2-40B4-BE49-F238E27FC236}">
                <a16:creationId xmlns:a16="http://schemas.microsoft.com/office/drawing/2014/main" id="{A5EB7737-CABE-1249-AA24-624A8458020C}"/>
              </a:ext>
            </a:extLst>
          </p:cNvPr>
          <p:cNvPicPr>
            <a:picLocks noChangeAspect="1"/>
          </p:cNvPicPr>
          <p:nvPr/>
        </p:nvPicPr>
        <p:blipFill>
          <a:blip r:embed="rId6"/>
          <a:stretch>
            <a:fillRect/>
          </a:stretch>
        </p:blipFill>
        <p:spPr>
          <a:xfrm>
            <a:off x="448050" y="4066797"/>
            <a:ext cx="1280896" cy="2791204"/>
          </a:xfrm>
          <a:prstGeom prst="rect">
            <a:avLst/>
          </a:prstGeom>
        </p:spPr>
      </p:pic>
      <p:pic>
        <p:nvPicPr>
          <p:cNvPr id="10" name="Tijdelijke aanduiding voor inhoud 3">
            <a:extLst>
              <a:ext uri="{FF2B5EF4-FFF2-40B4-BE49-F238E27FC236}">
                <a16:creationId xmlns:a16="http://schemas.microsoft.com/office/drawing/2014/main" id="{C4A1D2AE-697A-0E45-93A3-157455A945AE}"/>
              </a:ext>
            </a:extLst>
          </p:cNvPr>
          <p:cNvPicPr>
            <a:picLocks noChangeAspect="1"/>
          </p:cNvPicPr>
          <p:nvPr/>
        </p:nvPicPr>
        <p:blipFill>
          <a:blip r:embed="rId7"/>
          <a:stretch>
            <a:fillRect/>
          </a:stretch>
        </p:blipFill>
        <p:spPr>
          <a:xfrm>
            <a:off x="7202108" y="1652400"/>
            <a:ext cx="5109692" cy="3832269"/>
          </a:xfrm>
          <a:prstGeom prst="rect">
            <a:avLst/>
          </a:prstGeom>
        </p:spPr>
      </p:pic>
    </p:spTree>
    <p:custDataLst>
      <p:tags r:id="rId1"/>
    </p:custDataLst>
    <p:extLst>
      <p:ext uri="{BB962C8B-B14F-4D97-AF65-F5344CB8AC3E}">
        <p14:creationId xmlns:p14="http://schemas.microsoft.com/office/powerpoint/2010/main" val="2569456124"/>
      </p:ext>
    </p:extLst>
  </p:cSld>
  <p:clrMapOvr>
    <a:masterClrMapping/>
  </p:clrMapOvr>
  <mc:AlternateContent xmlns:mc="http://schemas.openxmlformats.org/markup-compatibility/2006" xmlns:p14="http://schemas.microsoft.com/office/powerpoint/2010/main">
    <mc:Choice Requires="p14">
      <p:transition spd="med" p14:dur="700" advTm="73338">
        <p:fade/>
      </p:transition>
    </mc:Choice>
    <mc:Fallback xmlns="">
      <p:transition spd="med" advTm="73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00051DB-2A42-A84E-A62E-332422B6DD24}"/>
              </a:ext>
            </a:extLst>
          </p:cNvPr>
          <p:cNvPicPr>
            <a:picLocks noChangeAspect="1"/>
          </p:cNvPicPr>
          <p:nvPr/>
        </p:nvPicPr>
        <p:blipFill>
          <a:blip r:embed="rId3"/>
          <a:stretch>
            <a:fillRect/>
          </a:stretch>
        </p:blipFill>
        <p:spPr>
          <a:xfrm>
            <a:off x="6350" y="6350"/>
            <a:ext cx="12179300" cy="6845300"/>
          </a:xfrm>
          <a:prstGeom prst="rect">
            <a:avLst/>
          </a:prstGeom>
        </p:spPr>
      </p:pic>
      <p:sp>
        <p:nvSpPr>
          <p:cNvPr id="2" name="Titel 1">
            <a:extLst>
              <a:ext uri="{FF2B5EF4-FFF2-40B4-BE49-F238E27FC236}">
                <a16:creationId xmlns:a16="http://schemas.microsoft.com/office/drawing/2014/main" id="{90CCCCA5-86F5-4B3C-AF57-41E9A606C1B7}"/>
              </a:ext>
            </a:extLst>
          </p:cNvPr>
          <p:cNvSpPr>
            <a:spLocks noGrp="1"/>
          </p:cNvSpPr>
          <p:nvPr>
            <p:ph type="title"/>
          </p:nvPr>
        </p:nvSpPr>
        <p:spPr>
          <a:xfrm>
            <a:off x="2300400" y="874841"/>
            <a:ext cx="8254752" cy="533400"/>
          </a:xfrm>
        </p:spPr>
        <p:txBody>
          <a:bodyPr anchor="ctr">
            <a:noAutofit/>
          </a:bodyPr>
          <a:lstStyle/>
          <a:p>
            <a:r>
              <a:rPr lang="nl-NL" sz="3600" dirty="0">
                <a:solidFill>
                  <a:srgbClr val="00A195"/>
                </a:solidFill>
              </a:rPr>
              <a:t>Wat weet je van apathie?</a:t>
            </a:r>
            <a:br>
              <a:rPr lang="nl-NL" sz="3600" dirty="0">
                <a:solidFill>
                  <a:srgbClr val="00A195"/>
                </a:solidFill>
              </a:rPr>
            </a:br>
            <a:endParaRPr lang="nl-NL" sz="3600" dirty="0">
              <a:solidFill>
                <a:srgbClr val="00A195"/>
              </a:solidFill>
            </a:endParaRPr>
          </a:p>
        </p:txBody>
      </p:sp>
      <p:sp>
        <p:nvSpPr>
          <p:cNvPr id="11" name="Text Placeholder 2">
            <a:extLst>
              <a:ext uri="{FF2B5EF4-FFF2-40B4-BE49-F238E27FC236}">
                <a16:creationId xmlns:a16="http://schemas.microsoft.com/office/drawing/2014/main" id="{A8CA3D53-B5F5-4DC7-BED8-AC02D1EC505E}"/>
              </a:ext>
            </a:extLst>
          </p:cNvPr>
          <p:cNvSpPr>
            <a:spLocks noGrp="1"/>
          </p:cNvSpPr>
          <p:nvPr>
            <p:ph type="body" sz="quarter" idx="14"/>
          </p:nvPr>
        </p:nvSpPr>
        <p:spPr>
          <a:xfrm>
            <a:off x="2300400" y="1735011"/>
            <a:ext cx="4776508" cy="4125600"/>
          </a:xfrm>
        </p:spPr>
        <p:txBody>
          <a:bodyPr/>
          <a:lstStyle/>
          <a:p>
            <a:pPr marL="0" indent="0">
              <a:buNone/>
            </a:pPr>
            <a:r>
              <a:rPr lang="nl-NL" dirty="0" err="1"/>
              <a:t>Mentimeter</a:t>
            </a:r>
            <a:r>
              <a:rPr lang="nl-NL" dirty="0"/>
              <a:t> dia 1</a:t>
            </a:r>
          </a:p>
          <a:p>
            <a:pPr marL="0" indent="0">
              <a:buNone/>
            </a:pPr>
            <a:r>
              <a:rPr lang="nl-NL" dirty="0">
                <a:solidFill>
                  <a:srgbClr val="00A195"/>
                </a:solidFill>
                <a:hlinkClick r:id="rId4">
                  <a:extLst>
                    <a:ext uri="{A12FA001-AC4F-418D-AE19-62706E023703}">
                      <ahyp:hlinkClr xmlns:ahyp="http://schemas.microsoft.com/office/drawing/2018/hyperlinkcolor" val="tx"/>
                    </a:ext>
                  </a:extLst>
                </a:hlinkClick>
              </a:rPr>
              <a:t>https://www.mentimeter.com/s/a02d6d8452d19f25860b5c07e6f5428d/f5a4f7de4583/</a:t>
            </a:r>
            <a:endParaRPr lang="nl-NL" dirty="0">
              <a:solidFill>
                <a:srgbClr val="00A195"/>
              </a:solidFill>
            </a:endParaRPr>
          </a:p>
          <a:p>
            <a:pPr marL="0" indent="0">
              <a:buNone/>
            </a:pPr>
            <a:br>
              <a:rPr lang="nl-NL" dirty="0"/>
            </a:br>
            <a:r>
              <a:rPr lang="nl-NL" dirty="0"/>
              <a:t>of</a:t>
            </a:r>
          </a:p>
          <a:p>
            <a:pPr marL="0" indent="0">
              <a:buNone/>
            </a:pPr>
            <a:endParaRPr lang="nl-NL" dirty="0"/>
          </a:p>
          <a:p>
            <a:pPr marL="0" indent="0">
              <a:buNone/>
            </a:pPr>
            <a:r>
              <a:rPr lang="nl-NL" dirty="0"/>
              <a:t>groene/rode kaart opsteken</a:t>
            </a:r>
          </a:p>
        </p:txBody>
      </p:sp>
      <p:sp>
        <p:nvSpPr>
          <p:cNvPr id="7" name="Rechthoek 6">
            <a:extLst>
              <a:ext uri="{FF2B5EF4-FFF2-40B4-BE49-F238E27FC236}">
                <a16:creationId xmlns:a16="http://schemas.microsoft.com/office/drawing/2014/main" id="{AA35AA62-93C0-2E45-955F-E53A0E54BB9C}"/>
              </a:ext>
            </a:extLst>
          </p:cNvPr>
          <p:cNvSpPr/>
          <p:nvPr/>
        </p:nvSpPr>
        <p:spPr>
          <a:xfrm>
            <a:off x="0" y="0"/>
            <a:ext cx="1605280" cy="68516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afgeronde hoeken 4">
            <a:extLst>
              <a:ext uri="{FF2B5EF4-FFF2-40B4-BE49-F238E27FC236}">
                <a16:creationId xmlns:a16="http://schemas.microsoft.com/office/drawing/2014/main" id="{FF882F97-505B-414D-89C3-379D5C119823}"/>
              </a:ext>
            </a:extLst>
          </p:cNvPr>
          <p:cNvSpPr txBox="1"/>
          <p:nvPr/>
        </p:nvSpPr>
        <p:spPr>
          <a:xfrm>
            <a:off x="-325258" y="79011"/>
            <a:ext cx="2300400" cy="1656000"/>
          </a:xfrm>
          <a:prstGeom prst="rect">
            <a:avLst/>
          </a:prstGeom>
          <a:noFill/>
          <a:ln>
            <a:noFill/>
          </a:ln>
          <a:effectLst/>
        </p:spPr>
        <p:txBody>
          <a:bodyPr spcFirstLastPara="0" vert="horz" wrap="square" lIns="227584" tIns="227584" rIns="227584" bIns="227584" numCol="1" spcCol="1270" anchor="ctr" anchorCtr="0">
            <a:noAutofit/>
          </a:bodyPr>
          <a:lstStyle/>
          <a:p>
            <a:pPr lvl="0" algn="ctr" defTabSz="1422400">
              <a:spcBef>
                <a:spcPct val="0"/>
              </a:spcBef>
              <a:spcAft>
                <a:spcPct val="35000"/>
              </a:spcAft>
              <a:defRPr/>
            </a:pPr>
            <a:r>
              <a:rPr lang="nl-NL" sz="2200" dirty="0">
                <a:solidFill>
                  <a:sysClr val="window" lastClr="FFFFFF"/>
                </a:solidFill>
                <a:latin typeface="Source Sans Pro" panose="020B0503030403020204" pitchFamily="34" charset="0"/>
                <a:ea typeface="Source Sans Pro" panose="020B0503030403020204" pitchFamily="34" charset="0"/>
              </a:rPr>
              <a:t>Wat is </a:t>
            </a:r>
          </a:p>
          <a:p>
            <a:pPr lvl="0" algn="ctr" defTabSz="1422400">
              <a:spcBef>
                <a:spcPct val="0"/>
              </a:spcBef>
              <a:spcAft>
                <a:spcPct val="35000"/>
              </a:spcAft>
              <a:defRPr/>
            </a:pPr>
            <a:r>
              <a:rPr lang="nl-NL" sz="2200" dirty="0">
                <a:solidFill>
                  <a:sysClr val="window" lastClr="FFFFFF"/>
                </a:solidFill>
                <a:latin typeface="Source Sans Pro" panose="020B0503030403020204" pitchFamily="34" charset="0"/>
                <a:ea typeface="Source Sans Pro" panose="020B0503030403020204" pitchFamily="34" charset="0"/>
              </a:rPr>
              <a:t>apathie?</a:t>
            </a:r>
          </a:p>
        </p:txBody>
      </p:sp>
      <p:pic>
        <p:nvPicPr>
          <p:cNvPr id="4" name="Afbeelding 3">
            <a:extLst>
              <a:ext uri="{FF2B5EF4-FFF2-40B4-BE49-F238E27FC236}">
                <a16:creationId xmlns:a16="http://schemas.microsoft.com/office/drawing/2014/main" id="{6A402330-004A-AD41-B544-046895AFA4DC}"/>
              </a:ext>
            </a:extLst>
          </p:cNvPr>
          <p:cNvPicPr>
            <a:picLocks noChangeAspect="1"/>
          </p:cNvPicPr>
          <p:nvPr/>
        </p:nvPicPr>
        <p:blipFill>
          <a:blip r:embed="rId5"/>
          <a:stretch>
            <a:fillRect/>
          </a:stretch>
        </p:blipFill>
        <p:spPr>
          <a:xfrm>
            <a:off x="7692350" y="2922840"/>
            <a:ext cx="3877858" cy="2937771"/>
          </a:xfrm>
          <a:prstGeom prst="rect">
            <a:avLst/>
          </a:prstGeom>
        </p:spPr>
      </p:pic>
      <p:pic>
        <p:nvPicPr>
          <p:cNvPr id="10" name="Afbeelding 9">
            <a:extLst>
              <a:ext uri="{FF2B5EF4-FFF2-40B4-BE49-F238E27FC236}">
                <a16:creationId xmlns:a16="http://schemas.microsoft.com/office/drawing/2014/main" id="{BEFB5A1D-3638-B14A-9803-4F95A332D777}"/>
              </a:ext>
            </a:extLst>
          </p:cNvPr>
          <p:cNvPicPr>
            <a:picLocks noChangeAspect="1"/>
          </p:cNvPicPr>
          <p:nvPr/>
        </p:nvPicPr>
        <p:blipFill>
          <a:blip r:embed="rId6"/>
          <a:stretch>
            <a:fillRect/>
          </a:stretch>
        </p:blipFill>
        <p:spPr>
          <a:xfrm>
            <a:off x="711946" y="4476750"/>
            <a:ext cx="1041400" cy="2374900"/>
          </a:xfrm>
          <a:prstGeom prst="rect">
            <a:avLst/>
          </a:prstGeom>
        </p:spPr>
      </p:pic>
    </p:spTree>
    <p:extLst>
      <p:ext uri="{BB962C8B-B14F-4D97-AF65-F5344CB8AC3E}">
        <p14:creationId xmlns:p14="http://schemas.microsoft.com/office/powerpoint/2010/main" val="782136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fbeelding 20">
            <a:extLst>
              <a:ext uri="{FF2B5EF4-FFF2-40B4-BE49-F238E27FC236}">
                <a16:creationId xmlns:a16="http://schemas.microsoft.com/office/drawing/2014/main" id="{3BF42387-7A7B-0C4F-94EB-812497BEED26}"/>
              </a:ext>
            </a:extLst>
          </p:cNvPr>
          <p:cNvPicPr>
            <a:picLocks noChangeAspect="1"/>
          </p:cNvPicPr>
          <p:nvPr/>
        </p:nvPicPr>
        <p:blipFill>
          <a:blip r:embed="rId4"/>
          <a:stretch>
            <a:fillRect/>
          </a:stretch>
        </p:blipFill>
        <p:spPr>
          <a:xfrm>
            <a:off x="1" y="0"/>
            <a:ext cx="12190487" cy="6850800"/>
          </a:xfrm>
          <a:prstGeom prst="rect">
            <a:avLst/>
          </a:prstGeom>
        </p:spPr>
      </p:pic>
      <p:sp>
        <p:nvSpPr>
          <p:cNvPr id="26" name="Rechthoek 25">
            <a:extLst>
              <a:ext uri="{FF2B5EF4-FFF2-40B4-BE49-F238E27FC236}">
                <a16:creationId xmlns:a16="http://schemas.microsoft.com/office/drawing/2014/main" id="{10B8EF05-EA32-D242-B27E-1A7B2AD285C5}"/>
              </a:ext>
            </a:extLst>
          </p:cNvPr>
          <p:cNvSpPr/>
          <p:nvPr/>
        </p:nvSpPr>
        <p:spPr>
          <a:xfrm>
            <a:off x="0" y="0"/>
            <a:ext cx="1605280" cy="68516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Tijdelijke aanduiding voor tekst 2">
            <a:extLst>
              <a:ext uri="{FF2B5EF4-FFF2-40B4-BE49-F238E27FC236}">
                <a16:creationId xmlns:a16="http://schemas.microsoft.com/office/drawing/2014/main" id="{4EB3B854-2D46-AC43-98FD-E628CC4755EC}"/>
              </a:ext>
            </a:extLst>
          </p:cNvPr>
          <p:cNvSpPr>
            <a:spLocks noGrp="1"/>
          </p:cNvSpPr>
          <p:nvPr>
            <p:ph type="body" sz="quarter" idx="14"/>
          </p:nvPr>
        </p:nvSpPr>
        <p:spPr>
          <a:xfrm>
            <a:off x="2344188" y="1652400"/>
            <a:ext cx="4488874" cy="4125600"/>
          </a:xfrm>
        </p:spPr>
        <p:txBody>
          <a:bodyPr/>
          <a:lstStyle/>
          <a:p>
            <a:pPr marL="0" indent="0">
              <a:buNone/>
            </a:pPr>
            <a:r>
              <a:rPr lang="nl-NL" b="1" dirty="0"/>
              <a:t>Stelling 4:</a:t>
            </a:r>
            <a:r>
              <a:rPr lang="nl-NL" dirty="0"/>
              <a:t> Bij apathie gedraagt de bewoner zich anders dan normaal</a:t>
            </a:r>
          </a:p>
          <a:p>
            <a:pPr marL="0" indent="0">
              <a:buNone/>
            </a:pPr>
            <a:endParaRPr lang="nl-NL" dirty="0"/>
          </a:p>
          <a:p>
            <a:pPr marL="0" indent="0">
              <a:buNone/>
            </a:pPr>
            <a:r>
              <a:rPr lang="nl-NL" dirty="0" err="1"/>
              <a:t>Mentimeter</a:t>
            </a:r>
            <a:r>
              <a:rPr lang="nl-NL" dirty="0"/>
              <a:t> dia 8</a:t>
            </a:r>
          </a:p>
          <a:p>
            <a:pPr marL="0" indent="0">
              <a:buNone/>
            </a:pPr>
            <a:r>
              <a:rPr lang="nl-NL" dirty="0">
                <a:solidFill>
                  <a:schemeClr val="accent2"/>
                </a:solidFill>
                <a:hlinkClick r:id="rId5">
                  <a:extLst>
                    <a:ext uri="{A12FA001-AC4F-418D-AE19-62706E023703}">
                      <ahyp:hlinkClr xmlns:ahyp="http://schemas.microsoft.com/office/drawing/2018/hyperlinkcolor" val="tx"/>
                    </a:ext>
                  </a:extLst>
                </a:hlinkClick>
              </a:rPr>
              <a:t>https://www.mentimeter.com/s/a02d6d8452d19f25860b5c07e6f5428d/97815fa15c72/</a:t>
            </a:r>
            <a:endParaRPr lang="nl-NL" dirty="0">
              <a:solidFill>
                <a:schemeClr val="accent2"/>
              </a:solidFill>
            </a:endParaRPr>
          </a:p>
          <a:p>
            <a:pPr marL="0" indent="0">
              <a:buNone/>
            </a:pPr>
            <a:endParaRPr lang="nl-NL" dirty="0"/>
          </a:p>
          <a:p>
            <a:pPr marL="0" indent="0">
              <a:buNone/>
            </a:pPr>
            <a:r>
              <a:rPr lang="nl-NL" dirty="0"/>
              <a:t>of</a:t>
            </a:r>
          </a:p>
          <a:p>
            <a:pPr marL="0" indent="0">
              <a:buNone/>
            </a:pPr>
            <a:r>
              <a:rPr lang="nl-NL" dirty="0"/>
              <a:t>groene/rode kaart opsteken</a:t>
            </a:r>
          </a:p>
        </p:txBody>
      </p:sp>
      <p:sp>
        <p:nvSpPr>
          <p:cNvPr id="23" name="Rechthoek: afgeronde hoeken 4">
            <a:extLst>
              <a:ext uri="{FF2B5EF4-FFF2-40B4-BE49-F238E27FC236}">
                <a16:creationId xmlns:a16="http://schemas.microsoft.com/office/drawing/2014/main" id="{D4105491-F778-0641-8E35-903F028CA0E3}"/>
              </a:ext>
            </a:extLst>
          </p:cNvPr>
          <p:cNvSpPr txBox="1"/>
          <p:nvPr/>
        </p:nvSpPr>
        <p:spPr>
          <a:xfrm>
            <a:off x="-325258" y="79011"/>
            <a:ext cx="2300400" cy="1656000"/>
          </a:xfrm>
          <a:prstGeom prst="rect">
            <a:avLst/>
          </a:prstGeom>
          <a:noFill/>
          <a:ln>
            <a:noFill/>
          </a:ln>
          <a:effectLst/>
        </p:spPr>
        <p:txBody>
          <a:bodyPr spcFirstLastPara="0" vert="horz" wrap="square" lIns="227584" tIns="227584" rIns="227584" bIns="227584" numCol="1" spcCol="1270" anchor="ctr" anchorCtr="0">
            <a:noAutofit/>
          </a:bodyPr>
          <a:lstStyle/>
          <a:p>
            <a:pPr lvl="0" algn="ctr" defTabSz="1422400">
              <a:spcBef>
                <a:spcPct val="0"/>
              </a:spcBef>
              <a:spcAft>
                <a:spcPct val="35000"/>
              </a:spcAft>
              <a:defRPr/>
            </a:pPr>
            <a:r>
              <a:rPr lang="nl-NL" sz="2200" dirty="0">
                <a:solidFill>
                  <a:sysClr val="window" lastClr="FFFFFF"/>
                </a:solidFill>
                <a:latin typeface="Source Sans Pro" panose="020B0503030403020204" pitchFamily="34" charset="0"/>
                <a:ea typeface="Source Sans Pro" panose="020B0503030403020204" pitchFamily="34" charset="0"/>
              </a:rPr>
              <a:t>Wat is </a:t>
            </a:r>
          </a:p>
          <a:p>
            <a:pPr lvl="0" algn="ctr" defTabSz="1422400">
              <a:spcBef>
                <a:spcPct val="0"/>
              </a:spcBef>
              <a:spcAft>
                <a:spcPct val="35000"/>
              </a:spcAft>
              <a:defRPr/>
            </a:pPr>
            <a:r>
              <a:rPr lang="nl-NL" sz="2200" dirty="0">
                <a:solidFill>
                  <a:sysClr val="window" lastClr="FFFFFF"/>
                </a:solidFill>
                <a:latin typeface="Source Sans Pro" panose="020B0503030403020204" pitchFamily="34" charset="0"/>
                <a:ea typeface="Source Sans Pro" panose="020B0503030403020204" pitchFamily="34" charset="0"/>
              </a:rPr>
              <a:t>apathie?</a:t>
            </a:r>
          </a:p>
        </p:txBody>
      </p:sp>
      <p:sp>
        <p:nvSpPr>
          <p:cNvPr id="24" name="Titel 1">
            <a:extLst>
              <a:ext uri="{FF2B5EF4-FFF2-40B4-BE49-F238E27FC236}">
                <a16:creationId xmlns:a16="http://schemas.microsoft.com/office/drawing/2014/main" id="{410195E5-A307-544D-B352-17A907624DFA}"/>
              </a:ext>
            </a:extLst>
          </p:cNvPr>
          <p:cNvSpPr txBox="1">
            <a:spLocks/>
          </p:cNvSpPr>
          <p:nvPr/>
        </p:nvSpPr>
        <p:spPr>
          <a:xfrm>
            <a:off x="2341945" y="602835"/>
            <a:ext cx="9481739" cy="533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chemeClr val="accent1"/>
                </a:solidFill>
                <a:latin typeface="Calibri" panose="020F0502020204030204" pitchFamily="34" charset="0"/>
                <a:ea typeface="Calibri" panose="020F0502020204030204" pitchFamily="34" charset="0"/>
                <a:cs typeface="+mj-cs"/>
              </a:defRPr>
            </a:lvl1pPr>
          </a:lstStyle>
          <a:p>
            <a:r>
              <a:rPr lang="nl-NL" sz="3600" dirty="0">
                <a:solidFill>
                  <a:schemeClr val="accent2"/>
                </a:solidFill>
                <a:latin typeface="Source Sans Pro" panose="020B0503030403020204" pitchFamily="34" charset="0"/>
                <a:ea typeface="Source Sans Pro" panose="020B0503030403020204" pitchFamily="34" charset="0"/>
              </a:rPr>
              <a:t>Test je kennis</a:t>
            </a:r>
          </a:p>
        </p:txBody>
      </p:sp>
      <p:pic>
        <p:nvPicPr>
          <p:cNvPr id="25" name="Afbeelding 24">
            <a:extLst>
              <a:ext uri="{FF2B5EF4-FFF2-40B4-BE49-F238E27FC236}">
                <a16:creationId xmlns:a16="http://schemas.microsoft.com/office/drawing/2014/main" id="{A5EB7737-CABE-1249-AA24-624A8458020C}"/>
              </a:ext>
            </a:extLst>
          </p:cNvPr>
          <p:cNvPicPr>
            <a:picLocks noChangeAspect="1"/>
          </p:cNvPicPr>
          <p:nvPr/>
        </p:nvPicPr>
        <p:blipFill>
          <a:blip r:embed="rId6"/>
          <a:stretch>
            <a:fillRect/>
          </a:stretch>
        </p:blipFill>
        <p:spPr>
          <a:xfrm>
            <a:off x="448050" y="4066797"/>
            <a:ext cx="1280896" cy="2791204"/>
          </a:xfrm>
          <a:prstGeom prst="rect">
            <a:avLst/>
          </a:prstGeom>
        </p:spPr>
      </p:pic>
      <p:pic>
        <p:nvPicPr>
          <p:cNvPr id="3" name="Afbeelding 2">
            <a:extLst>
              <a:ext uri="{FF2B5EF4-FFF2-40B4-BE49-F238E27FC236}">
                <a16:creationId xmlns:a16="http://schemas.microsoft.com/office/drawing/2014/main" id="{782D683D-513F-374E-A0B0-56860C4B13C5}"/>
              </a:ext>
            </a:extLst>
          </p:cNvPr>
          <p:cNvPicPr>
            <a:picLocks noChangeAspect="1"/>
          </p:cNvPicPr>
          <p:nvPr/>
        </p:nvPicPr>
        <p:blipFill>
          <a:blip r:embed="rId7"/>
          <a:stretch>
            <a:fillRect/>
          </a:stretch>
        </p:blipFill>
        <p:spPr>
          <a:xfrm>
            <a:off x="7571970" y="809216"/>
            <a:ext cx="4084462" cy="5445949"/>
          </a:xfrm>
          <a:prstGeom prst="rect">
            <a:avLst/>
          </a:prstGeom>
        </p:spPr>
      </p:pic>
    </p:spTree>
    <p:custDataLst>
      <p:tags r:id="rId1"/>
    </p:custDataLst>
    <p:extLst>
      <p:ext uri="{BB962C8B-B14F-4D97-AF65-F5344CB8AC3E}">
        <p14:creationId xmlns:p14="http://schemas.microsoft.com/office/powerpoint/2010/main" val="1440871141"/>
      </p:ext>
    </p:extLst>
  </p:cSld>
  <p:clrMapOvr>
    <a:masterClrMapping/>
  </p:clrMapOvr>
  <mc:AlternateContent xmlns:mc="http://schemas.openxmlformats.org/markup-compatibility/2006" xmlns:p14="http://schemas.microsoft.com/office/powerpoint/2010/main">
    <mc:Choice Requires="p14">
      <p:transition spd="med" p14:dur="700" advTm="73338">
        <p:fade/>
      </p:transition>
    </mc:Choice>
    <mc:Fallback xmlns="">
      <p:transition spd="med" advTm="73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fbeelding 20">
            <a:extLst>
              <a:ext uri="{FF2B5EF4-FFF2-40B4-BE49-F238E27FC236}">
                <a16:creationId xmlns:a16="http://schemas.microsoft.com/office/drawing/2014/main" id="{3BF42387-7A7B-0C4F-94EB-812497BEED26}"/>
              </a:ext>
            </a:extLst>
          </p:cNvPr>
          <p:cNvPicPr>
            <a:picLocks noChangeAspect="1"/>
          </p:cNvPicPr>
          <p:nvPr/>
        </p:nvPicPr>
        <p:blipFill>
          <a:blip r:embed="rId4"/>
          <a:stretch>
            <a:fillRect/>
          </a:stretch>
        </p:blipFill>
        <p:spPr>
          <a:xfrm>
            <a:off x="1" y="0"/>
            <a:ext cx="12190487" cy="6850800"/>
          </a:xfrm>
          <a:prstGeom prst="rect">
            <a:avLst/>
          </a:prstGeom>
        </p:spPr>
      </p:pic>
      <p:sp>
        <p:nvSpPr>
          <p:cNvPr id="26" name="Rechthoek 25">
            <a:extLst>
              <a:ext uri="{FF2B5EF4-FFF2-40B4-BE49-F238E27FC236}">
                <a16:creationId xmlns:a16="http://schemas.microsoft.com/office/drawing/2014/main" id="{10B8EF05-EA32-D242-B27E-1A7B2AD285C5}"/>
              </a:ext>
            </a:extLst>
          </p:cNvPr>
          <p:cNvSpPr/>
          <p:nvPr/>
        </p:nvSpPr>
        <p:spPr>
          <a:xfrm>
            <a:off x="0" y="0"/>
            <a:ext cx="1605280" cy="68516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Tijdelijke aanduiding voor tekst 2">
            <a:extLst>
              <a:ext uri="{FF2B5EF4-FFF2-40B4-BE49-F238E27FC236}">
                <a16:creationId xmlns:a16="http://schemas.microsoft.com/office/drawing/2014/main" id="{4EB3B854-2D46-AC43-98FD-E628CC4755EC}"/>
              </a:ext>
            </a:extLst>
          </p:cNvPr>
          <p:cNvSpPr>
            <a:spLocks noGrp="1"/>
          </p:cNvSpPr>
          <p:nvPr>
            <p:ph type="body" sz="quarter" idx="14"/>
          </p:nvPr>
        </p:nvSpPr>
        <p:spPr>
          <a:xfrm>
            <a:off x="2344188" y="1652400"/>
            <a:ext cx="4488874" cy="4125600"/>
          </a:xfrm>
        </p:spPr>
        <p:txBody>
          <a:bodyPr/>
          <a:lstStyle/>
          <a:p>
            <a:pPr marL="0" indent="0">
              <a:buNone/>
            </a:pPr>
            <a:r>
              <a:rPr lang="nl-NL" b="1" dirty="0"/>
              <a:t>Stelling 5:</a:t>
            </a:r>
            <a:r>
              <a:rPr lang="nl-NL" dirty="0"/>
              <a:t> Jij kunt de bewoner helpen de apathie te onderbreken</a:t>
            </a:r>
          </a:p>
          <a:p>
            <a:pPr marL="0" indent="0">
              <a:buNone/>
            </a:pPr>
            <a:endParaRPr lang="nl-NL" dirty="0"/>
          </a:p>
          <a:p>
            <a:pPr marL="0" indent="0">
              <a:buNone/>
            </a:pPr>
            <a:r>
              <a:rPr lang="nl-NL" dirty="0" err="1"/>
              <a:t>Mentimeter</a:t>
            </a:r>
            <a:r>
              <a:rPr lang="nl-NL" dirty="0"/>
              <a:t> dia 9</a:t>
            </a:r>
          </a:p>
          <a:p>
            <a:pPr marL="0" indent="0">
              <a:buNone/>
            </a:pPr>
            <a:r>
              <a:rPr lang="nl-NL" dirty="0">
                <a:solidFill>
                  <a:schemeClr val="accent2"/>
                </a:solidFill>
                <a:hlinkClick r:id="rId5">
                  <a:extLst>
                    <a:ext uri="{A12FA001-AC4F-418D-AE19-62706E023703}">
                      <ahyp:hlinkClr xmlns:ahyp="http://schemas.microsoft.com/office/drawing/2018/hyperlinkcolor" val="tx"/>
                    </a:ext>
                  </a:extLst>
                </a:hlinkClick>
              </a:rPr>
              <a:t>https://www.mentimeter.com/s/a02d6d8452d19f25860b5c07e6f5428d/077584365760/</a:t>
            </a:r>
            <a:endParaRPr lang="nl-NL" dirty="0">
              <a:solidFill>
                <a:schemeClr val="accent2"/>
              </a:solidFill>
            </a:endParaRPr>
          </a:p>
          <a:p>
            <a:pPr marL="0" indent="0">
              <a:buNone/>
            </a:pPr>
            <a:endParaRPr lang="nl-NL" dirty="0"/>
          </a:p>
          <a:p>
            <a:pPr marL="0" indent="0">
              <a:buNone/>
            </a:pPr>
            <a:r>
              <a:rPr lang="nl-NL" dirty="0"/>
              <a:t>of</a:t>
            </a:r>
          </a:p>
          <a:p>
            <a:pPr marL="0" indent="0">
              <a:buNone/>
            </a:pPr>
            <a:r>
              <a:rPr lang="nl-NL" dirty="0"/>
              <a:t>groene/rode kaart opsteken</a:t>
            </a:r>
          </a:p>
        </p:txBody>
      </p:sp>
      <p:sp>
        <p:nvSpPr>
          <p:cNvPr id="23" name="Rechthoek: afgeronde hoeken 4">
            <a:extLst>
              <a:ext uri="{FF2B5EF4-FFF2-40B4-BE49-F238E27FC236}">
                <a16:creationId xmlns:a16="http://schemas.microsoft.com/office/drawing/2014/main" id="{D4105491-F778-0641-8E35-903F028CA0E3}"/>
              </a:ext>
            </a:extLst>
          </p:cNvPr>
          <p:cNvSpPr txBox="1"/>
          <p:nvPr/>
        </p:nvSpPr>
        <p:spPr>
          <a:xfrm>
            <a:off x="-325258" y="79011"/>
            <a:ext cx="2300400" cy="1656000"/>
          </a:xfrm>
          <a:prstGeom prst="rect">
            <a:avLst/>
          </a:prstGeom>
          <a:noFill/>
          <a:ln>
            <a:noFill/>
          </a:ln>
          <a:effectLst/>
        </p:spPr>
        <p:txBody>
          <a:bodyPr spcFirstLastPara="0" vert="horz" wrap="square" lIns="227584" tIns="227584" rIns="227584" bIns="227584" numCol="1" spcCol="1270" anchor="ctr" anchorCtr="0">
            <a:noAutofit/>
          </a:bodyPr>
          <a:lstStyle/>
          <a:p>
            <a:pPr lvl="0" algn="ctr" defTabSz="1422400">
              <a:spcBef>
                <a:spcPct val="0"/>
              </a:spcBef>
              <a:spcAft>
                <a:spcPct val="35000"/>
              </a:spcAft>
              <a:defRPr/>
            </a:pPr>
            <a:r>
              <a:rPr lang="nl-NL" sz="2200" dirty="0">
                <a:solidFill>
                  <a:sysClr val="window" lastClr="FFFFFF"/>
                </a:solidFill>
                <a:latin typeface="Source Sans Pro" panose="020B0503030403020204" pitchFamily="34" charset="0"/>
                <a:ea typeface="Source Sans Pro" panose="020B0503030403020204" pitchFamily="34" charset="0"/>
              </a:rPr>
              <a:t>Wat is </a:t>
            </a:r>
          </a:p>
          <a:p>
            <a:pPr lvl="0" algn="ctr" defTabSz="1422400">
              <a:spcBef>
                <a:spcPct val="0"/>
              </a:spcBef>
              <a:spcAft>
                <a:spcPct val="35000"/>
              </a:spcAft>
              <a:defRPr/>
            </a:pPr>
            <a:r>
              <a:rPr lang="nl-NL" sz="2200" dirty="0">
                <a:solidFill>
                  <a:sysClr val="window" lastClr="FFFFFF"/>
                </a:solidFill>
                <a:latin typeface="Source Sans Pro" panose="020B0503030403020204" pitchFamily="34" charset="0"/>
                <a:ea typeface="Source Sans Pro" panose="020B0503030403020204" pitchFamily="34" charset="0"/>
              </a:rPr>
              <a:t>apathie?</a:t>
            </a:r>
          </a:p>
        </p:txBody>
      </p:sp>
      <p:sp>
        <p:nvSpPr>
          <p:cNvPr id="24" name="Titel 1">
            <a:extLst>
              <a:ext uri="{FF2B5EF4-FFF2-40B4-BE49-F238E27FC236}">
                <a16:creationId xmlns:a16="http://schemas.microsoft.com/office/drawing/2014/main" id="{410195E5-A307-544D-B352-17A907624DFA}"/>
              </a:ext>
            </a:extLst>
          </p:cNvPr>
          <p:cNvSpPr txBox="1">
            <a:spLocks/>
          </p:cNvSpPr>
          <p:nvPr/>
        </p:nvSpPr>
        <p:spPr>
          <a:xfrm>
            <a:off x="2341945" y="602835"/>
            <a:ext cx="9481739" cy="533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chemeClr val="accent1"/>
                </a:solidFill>
                <a:latin typeface="Calibri" panose="020F0502020204030204" pitchFamily="34" charset="0"/>
                <a:ea typeface="Calibri" panose="020F0502020204030204" pitchFamily="34" charset="0"/>
                <a:cs typeface="+mj-cs"/>
              </a:defRPr>
            </a:lvl1pPr>
          </a:lstStyle>
          <a:p>
            <a:r>
              <a:rPr lang="nl-NL" sz="3600" dirty="0">
                <a:solidFill>
                  <a:schemeClr val="accent2"/>
                </a:solidFill>
                <a:latin typeface="Source Sans Pro" panose="020B0503030403020204" pitchFamily="34" charset="0"/>
                <a:ea typeface="Source Sans Pro" panose="020B0503030403020204" pitchFamily="34" charset="0"/>
              </a:rPr>
              <a:t>Test je kennis</a:t>
            </a:r>
          </a:p>
        </p:txBody>
      </p:sp>
      <p:pic>
        <p:nvPicPr>
          <p:cNvPr id="25" name="Afbeelding 24">
            <a:extLst>
              <a:ext uri="{FF2B5EF4-FFF2-40B4-BE49-F238E27FC236}">
                <a16:creationId xmlns:a16="http://schemas.microsoft.com/office/drawing/2014/main" id="{A5EB7737-CABE-1249-AA24-624A8458020C}"/>
              </a:ext>
            </a:extLst>
          </p:cNvPr>
          <p:cNvPicPr>
            <a:picLocks noChangeAspect="1"/>
          </p:cNvPicPr>
          <p:nvPr/>
        </p:nvPicPr>
        <p:blipFill>
          <a:blip r:embed="rId6"/>
          <a:stretch>
            <a:fillRect/>
          </a:stretch>
        </p:blipFill>
        <p:spPr>
          <a:xfrm>
            <a:off x="448050" y="4066797"/>
            <a:ext cx="1280896" cy="2791204"/>
          </a:xfrm>
          <a:prstGeom prst="rect">
            <a:avLst/>
          </a:prstGeom>
        </p:spPr>
      </p:pic>
      <p:pic>
        <p:nvPicPr>
          <p:cNvPr id="2" name="Afbeelding 1">
            <a:extLst>
              <a:ext uri="{FF2B5EF4-FFF2-40B4-BE49-F238E27FC236}">
                <a16:creationId xmlns:a16="http://schemas.microsoft.com/office/drawing/2014/main" id="{C8C086EB-6132-2147-AC97-1A8670FB8FBB}"/>
              </a:ext>
            </a:extLst>
          </p:cNvPr>
          <p:cNvPicPr>
            <a:picLocks noChangeAspect="1"/>
          </p:cNvPicPr>
          <p:nvPr/>
        </p:nvPicPr>
        <p:blipFill>
          <a:blip r:embed="rId7"/>
          <a:stretch>
            <a:fillRect/>
          </a:stretch>
        </p:blipFill>
        <p:spPr>
          <a:xfrm>
            <a:off x="7747114" y="1768521"/>
            <a:ext cx="3874077" cy="2980059"/>
          </a:xfrm>
          <a:prstGeom prst="rect">
            <a:avLst/>
          </a:prstGeom>
        </p:spPr>
      </p:pic>
    </p:spTree>
    <p:custDataLst>
      <p:tags r:id="rId1"/>
    </p:custDataLst>
    <p:extLst>
      <p:ext uri="{BB962C8B-B14F-4D97-AF65-F5344CB8AC3E}">
        <p14:creationId xmlns:p14="http://schemas.microsoft.com/office/powerpoint/2010/main" val="2942274659"/>
      </p:ext>
    </p:extLst>
  </p:cSld>
  <p:clrMapOvr>
    <a:masterClrMapping/>
  </p:clrMapOvr>
  <mc:AlternateContent xmlns:mc="http://schemas.openxmlformats.org/markup-compatibility/2006" xmlns:p14="http://schemas.microsoft.com/office/powerpoint/2010/main">
    <mc:Choice Requires="p14">
      <p:transition spd="med" p14:dur="700" advTm="73338">
        <p:fade/>
      </p:transition>
    </mc:Choice>
    <mc:Fallback xmlns="">
      <p:transition spd="med" advTm="73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2DF65C76-EEBF-004B-A973-1841732D1D06}"/>
              </a:ext>
            </a:extLst>
          </p:cNvPr>
          <p:cNvPicPr>
            <a:picLocks noChangeAspect="1"/>
          </p:cNvPicPr>
          <p:nvPr/>
        </p:nvPicPr>
        <p:blipFill>
          <a:blip r:embed="rId3"/>
          <a:stretch>
            <a:fillRect/>
          </a:stretch>
        </p:blipFill>
        <p:spPr>
          <a:xfrm>
            <a:off x="0" y="0"/>
            <a:ext cx="12192000" cy="6858000"/>
          </a:xfrm>
          <a:prstGeom prst="rect">
            <a:avLst/>
          </a:prstGeom>
        </p:spPr>
      </p:pic>
      <p:sp>
        <p:nvSpPr>
          <p:cNvPr id="12" name="Tekstvak 11">
            <a:extLst>
              <a:ext uri="{FF2B5EF4-FFF2-40B4-BE49-F238E27FC236}">
                <a16:creationId xmlns:a16="http://schemas.microsoft.com/office/drawing/2014/main" id="{FAB85316-2CDC-2A48-94CE-937FC0AAD9E5}"/>
              </a:ext>
            </a:extLst>
          </p:cNvPr>
          <p:cNvSpPr txBox="1"/>
          <p:nvPr/>
        </p:nvSpPr>
        <p:spPr>
          <a:xfrm>
            <a:off x="5494197" y="909099"/>
            <a:ext cx="4713832" cy="559558"/>
          </a:xfrm>
          <a:prstGeom prst="rect">
            <a:avLst/>
          </a:prstGeom>
          <a:noFill/>
        </p:spPr>
        <p:txBody>
          <a:bodyPr wrap="square" rtlCol="0">
            <a:noAutofit/>
          </a:bodyPr>
          <a:lstStyle/>
          <a:p>
            <a:pPr algn="l">
              <a:lnSpc>
                <a:spcPct val="90000"/>
              </a:lnSpc>
              <a:spcBef>
                <a:spcPts val="1000"/>
              </a:spcBef>
            </a:pPr>
            <a:r>
              <a:rPr lang="nl-NL" sz="2400" b="1" dirty="0">
                <a:solidFill>
                  <a:schemeClr val="accent1"/>
                </a:solidFill>
                <a:latin typeface="Source Sans Pro" panose="020B0503030403020204" pitchFamily="34" charset="0"/>
                <a:ea typeface="Source Sans Pro" panose="020B0503030403020204" pitchFamily="34" charset="0"/>
              </a:rPr>
              <a:t>Meer weten? Kijk dan eens op</a:t>
            </a:r>
          </a:p>
          <a:p>
            <a:pPr algn="l">
              <a:lnSpc>
                <a:spcPct val="90000"/>
              </a:lnSpc>
              <a:spcBef>
                <a:spcPts val="1000"/>
              </a:spcBef>
            </a:pPr>
            <a:endParaRPr lang="nl-NL" sz="2400" b="1" dirty="0">
              <a:solidFill>
                <a:schemeClr val="accent1"/>
              </a:solidFill>
              <a:latin typeface="Source Sans Pro" panose="020B0503030403020204" pitchFamily="34" charset="0"/>
              <a:ea typeface="Source Sans Pro" panose="020B0503030403020204" pitchFamily="34" charset="0"/>
            </a:endParaRPr>
          </a:p>
          <a:p>
            <a:pPr algn="l">
              <a:lnSpc>
                <a:spcPct val="90000"/>
              </a:lnSpc>
              <a:spcBef>
                <a:spcPts val="1000"/>
              </a:spcBef>
            </a:pPr>
            <a:endParaRPr lang="nl-NL" sz="2400" b="1" dirty="0">
              <a:solidFill>
                <a:schemeClr val="accent1"/>
              </a:solidFill>
              <a:latin typeface="Source Sans Pro" panose="020B0503030403020204" pitchFamily="34" charset="0"/>
              <a:ea typeface="Source Sans Pro" panose="020B0503030403020204" pitchFamily="34" charset="0"/>
            </a:endParaRPr>
          </a:p>
          <a:p>
            <a:pPr>
              <a:lnSpc>
                <a:spcPct val="90000"/>
              </a:lnSpc>
              <a:spcBef>
                <a:spcPts val="1000"/>
              </a:spcBef>
            </a:pPr>
            <a:endParaRPr lang="nl-NL" sz="2400" b="1" u="sng" dirty="0">
              <a:solidFill>
                <a:srgbClr val="D72232"/>
              </a:solidFill>
              <a:hlinkClick r:id="rId4">
                <a:extLst>
                  <a:ext uri="{A12FA001-AC4F-418D-AE19-62706E023703}">
                    <ahyp:hlinkClr xmlns:ahyp="http://schemas.microsoft.com/office/drawing/2018/hyperlinkcolor" val="tx"/>
                  </a:ext>
                </a:extLst>
              </a:hlinkClick>
            </a:endParaRPr>
          </a:p>
          <a:p>
            <a:pPr>
              <a:lnSpc>
                <a:spcPct val="90000"/>
              </a:lnSpc>
              <a:spcBef>
                <a:spcPts val="1000"/>
              </a:spcBef>
            </a:pPr>
            <a:endParaRPr lang="nl-NL" sz="2400" dirty="0">
              <a:solidFill>
                <a:srgbClr val="D72232"/>
              </a:solidFill>
              <a:hlinkClick r:id="rId5">
                <a:extLst>
                  <a:ext uri="{A12FA001-AC4F-418D-AE19-62706E023703}">
                    <ahyp:hlinkClr xmlns:ahyp="http://schemas.microsoft.com/office/drawing/2018/hyperlinkcolor" val="tx"/>
                  </a:ext>
                </a:extLst>
              </a:hlinkClick>
            </a:endParaRPr>
          </a:p>
          <a:p>
            <a:pPr>
              <a:lnSpc>
                <a:spcPct val="90000"/>
              </a:lnSpc>
              <a:spcBef>
                <a:spcPts val="1000"/>
              </a:spcBef>
            </a:pPr>
            <a:r>
              <a:rPr lang="nl-NL" sz="2400" dirty="0">
                <a:solidFill>
                  <a:schemeClr val="accent1"/>
                </a:solidFill>
                <a:hlinkClick r:id="rId5">
                  <a:extLst>
                    <a:ext uri="{A12FA001-AC4F-418D-AE19-62706E023703}">
                      <ahyp:hlinkClr xmlns:ahyp="http://schemas.microsoft.com/office/drawing/2018/hyperlinkcolor" val="tx"/>
                    </a:ext>
                  </a:extLst>
                </a:hlinkClick>
              </a:rPr>
              <a:t>www.alzheimernederland.nl</a:t>
            </a:r>
            <a:endParaRPr lang="nl-NL" sz="2400" dirty="0">
              <a:solidFill>
                <a:schemeClr val="accent1"/>
              </a:solidFill>
            </a:endParaRPr>
          </a:p>
          <a:p>
            <a:pPr>
              <a:lnSpc>
                <a:spcPct val="90000"/>
              </a:lnSpc>
              <a:spcBef>
                <a:spcPts val="1000"/>
              </a:spcBef>
            </a:pPr>
            <a:r>
              <a:rPr lang="nl-NL" sz="2400" dirty="0">
                <a:solidFill>
                  <a:schemeClr val="accent1"/>
                </a:solidFill>
                <a:hlinkClick r:id="rId6">
                  <a:extLst>
                    <a:ext uri="{A12FA001-AC4F-418D-AE19-62706E023703}">
                      <ahyp:hlinkClr xmlns:ahyp="http://schemas.microsoft.com/office/drawing/2018/hyperlinkcolor" val="tx"/>
                    </a:ext>
                  </a:extLst>
                </a:hlinkClick>
              </a:rPr>
              <a:t>www.zorgvoorbeter.nl</a:t>
            </a:r>
            <a:endParaRPr lang="nl-NL" sz="2400" dirty="0">
              <a:solidFill>
                <a:schemeClr val="accent1"/>
              </a:solidFill>
            </a:endParaRPr>
          </a:p>
          <a:p>
            <a:pPr>
              <a:lnSpc>
                <a:spcPct val="90000"/>
              </a:lnSpc>
              <a:spcBef>
                <a:spcPts val="1000"/>
              </a:spcBef>
            </a:pPr>
            <a:r>
              <a:rPr lang="nl-NL" sz="2400" b="1" dirty="0">
                <a:solidFill>
                  <a:schemeClr val="accent1"/>
                </a:solidFill>
              </a:rPr>
              <a:t> </a:t>
            </a:r>
            <a:endParaRPr lang="nl-NL" sz="2400" b="1" dirty="0">
              <a:solidFill>
                <a:schemeClr val="accent1"/>
              </a:solidFill>
              <a:latin typeface="Source Sans Pro" panose="020B0503030403020204" pitchFamily="34" charset="0"/>
              <a:ea typeface="Source Sans Pro" panose="020B0503030403020204" pitchFamily="34" charset="0"/>
            </a:endParaRPr>
          </a:p>
        </p:txBody>
      </p:sp>
      <p:sp>
        <p:nvSpPr>
          <p:cNvPr id="13" name="Rechthoek 12">
            <a:extLst>
              <a:ext uri="{FF2B5EF4-FFF2-40B4-BE49-F238E27FC236}">
                <a16:creationId xmlns:a16="http://schemas.microsoft.com/office/drawing/2014/main" id="{110FB9FE-BFBF-574A-B29D-D32719383EA8}"/>
              </a:ext>
            </a:extLst>
          </p:cNvPr>
          <p:cNvSpPr/>
          <p:nvPr/>
        </p:nvSpPr>
        <p:spPr>
          <a:xfrm>
            <a:off x="5494197" y="1916091"/>
            <a:ext cx="5644858" cy="461665"/>
          </a:xfrm>
          <a:prstGeom prst="rect">
            <a:avLst/>
          </a:prstGeom>
        </p:spPr>
        <p:txBody>
          <a:bodyPr wrap="square">
            <a:spAutoFit/>
          </a:bodyPr>
          <a:lstStyle/>
          <a:p>
            <a:r>
              <a:rPr lang="nl-NL" sz="2400" b="1" dirty="0">
                <a:solidFill>
                  <a:schemeClr val="accent2"/>
                </a:solidFill>
                <a:hlinkClick r:id="rId7">
                  <a:extLst>
                    <a:ext uri="{A12FA001-AC4F-418D-AE19-62706E023703}">
                      <ahyp:hlinkClr xmlns:ahyp="http://schemas.microsoft.com/office/drawing/2018/hyperlinkcolor" val="tx"/>
                    </a:ext>
                  </a:extLst>
                </a:hlinkClick>
              </a:rPr>
              <a:t>https://www.ukonnetwerk.nl/tools/saba/</a:t>
            </a:r>
          </a:p>
        </p:txBody>
      </p:sp>
    </p:spTree>
    <p:extLst>
      <p:ext uri="{BB962C8B-B14F-4D97-AF65-F5344CB8AC3E}">
        <p14:creationId xmlns:p14="http://schemas.microsoft.com/office/powerpoint/2010/main" val="2686613475"/>
      </p:ext>
    </p:extLst>
  </p:cSld>
  <p:clrMapOvr>
    <a:masterClrMapping/>
  </p:clrMapOvr>
  <mc:AlternateContent xmlns:mc="http://schemas.openxmlformats.org/markup-compatibility/2006" xmlns:p14="http://schemas.microsoft.com/office/powerpoint/2010/main">
    <mc:Choice Requires="p14">
      <p:transition spd="med" p14:dur="700" advTm="37649">
        <p:fade/>
      </p:transition>
    </mc:Choice>
    <mc:Fallback xmlns="">
      <p:transition spd="med" advTm="3764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99BE925-71E6-C54E-BD19-EA9B48AD63EC}"/>
              </a:ext>
            </a:extLst>
          </p:cNvPr>
          <p:cNvPicPr>
            <a:picLocks noChangeAspect="1"/>
          </p:cNvPicPr>
          <p:nvPr/>
        </p:nvPicPr>
        <p:blipFill>
          <a:blip r:embed="rId3"/>
          <a:stretch>
            <a:fillRect/>
          </a:stretch>
        </p:blipFill>
        <p:spPr>
          <a:xfrm>
            <a:off x="6350" y="6350"/>
            <a:ext cx="12179300" cy="6845300"/>
          </a:xfrm>
          <a:prstGeom prst="rect">
            <a:avLst/>
          </a:prstGeom>
        </p:spPr>
      </p:pic>
      <p:sp>
        <p:nvSpPr>
          <p:cNvPr id="2" name="Titel 1">
            <a:extLst>
              <a:ext uri="{FF2B5EF4-FFF2-40B4-BE49-F238E27FC236}">
                <a16:creationId xmlns:a16="http://schemas.microsoft.com/office/drawing/2014/main" id="{7B266042-C2F2-44C1-B6F3-8B959453D3BC}"/>
              </a:ext>
            </a:extLst>
          </p:cNvPr>
          <p:cNvSpPr>
            <a:spLocks noGrp="1"/>
          </p:cNvSpPr>
          <p:nvPr>
            <p:ph type="title"/>
          </p:nvPr>
        </p:nvSpPr>
        <p:spPr>
          <a:xfrm>
            <a:off x="2520696" y="286366"/>
            <a:ext cx="9149528" cy="1241289"/>
          </a:xfrm>
        </p:spPr>
        <p:txBody>
          <a:bodyPr/>
          <a:lstStyle/>
          <a:p>
            <a:r>
              <a:rPr lang="nl-NL" sz="3600" dirty="0"/>
              <a:t>Animatie video </a:t>
            </a:r>
            <a:r>
              <a:rPr lang="nl-NL" sz="3600" dirty="0">
                <a:solidFill>
                  <a:srgbClr val="005889"/>
                </a:solidFill>
                <a:hlinkClick r:id="rId4">
                  <a:extLst>
                    <a:ext uri="{A12FA001-AC4F-418D-AE19-62706E023703}">
                      <ahyp:hlinkClr xmlns:ahyp="http://schemas.microsoft.com/office/drawing/2018/hyperlinkcolor" val="tx"/>
                    </a:ext>
                  </a:extLst>
                </a:hlinkClick>
              </a:rPr>
              <a:t>https://youtu.be/lyPa8jxPK00</a:t>
            </a:r>
            <a:endParaRPr lang="nl-NL" sz="3600" dirty="0">
              <a:solidFill>
                <a:srgbClr val="005889"/>
              </a:solidFill>
            </a:endParaRPr>
          </a:p>
        </p:txBody>
      </p:sp>
      <p:sp>
        <p:nvSpPr>
          <p:cNvPr id="4" name="Rechthoek 3">
            <a:extLst>
              <a:ext uri="{FF2B5EF4-FFF2-40B4-BE49-F238E27FC236}">
                <a16:creationId xmlns:a16="http://schemas.microsoft.com/office/drawing/2014/main" id="{78FC5AC2-4205-2647-A085-83431C9E7CB4}"/>
              </a:ext>
            </a:extLst>
          </p:cNvPr>
          <p:cNvSpPr/>
          <p:nvPr/>
        </p:nvSpPr>
        <p:spPr>
          <a:xfrm>
            <a:off x="0" y="0"/>
            <a:ext cx="1605280" cy="68516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a:extLst>
              <a:ext uri="{FF2B5EF4-FFF2-40B4-BE49-F238E27FC236}">
                <a16:creationId xmlns:a16="http://schemas.microsoft.com/office/drawing/2014/main" id="{4CA607D6-FC85-924E-82CE-B7AEA598BA40}"/>
              </a:ext>
            </a:extLst>
          </p:cNvPr>
          <p:cNvPicPr>
            <a:picLocks noChangeAspect="1"/>
          </p:cNvPicPr>
          <p:nvPr/>
        </p:nvPicPr>
        <p:blipFill>
          <a:blip r:embed="rId5"/>
          <a:stretch>
            <a:fillRect/>
          </a:stretch>
        </p:blipFill>
        <p:spPr>
          <a:xfrm>
            <a:off x="8970264" y="2497709"/>
            <a:ext cx="1551432" cy="1551432"/>
          </a:xfrm>
          <a:prstGeom prst="rect">
            <a:avLst/>
          </a:prstGeom>
        </p:spPr>
      </p:pic>
      <p:pic>
        <p:nvPicPr>
          <p:cNvPr id="8" name="Afbeelding 7">
            <a:extLst>
              <a:ext uri="{FF2B5EF4-FFF2-40B4-BE49-F238E27FC236}">
                <a16:creationId xmlns:a16="http://schemas.microsoft.com/office/drawing/2014/main" id="{6D8E4B3C-7829-C749-B38C-2F41592992CD}"/>
              </a:ext>
            </a:extLst>
          </p:cNvPr>
          <p:cNvPicPr>
            <a:picLocks noChangeAspect="1"/>
          </p:cNvPicPr>
          <p:nvPr/>
        </p:nvPicPr>
        <p:blipFill>
          <a:blip r:embed="rId6"/>
          <a:stretch>
            <a:fillRect/>
          </a:stretch>
        </p:blipFill>
        <p:spPr>
          <a:xfrm>
            <a:off x="2560447" y="1735011"/>
            <a:ext cx="4966970" cy="4143569"/>
          </a:xfrm>
          <a:prstGeom prst="rect">
            <a:avLst/>
          </a:prstGeom>
        </p:spPr>
      </p:pic>
      <p:pic>
        <p:nvPicPr>
          <p:cNvPr id="9" name="Afbeelding 8">
            <a:extLst>
              <a:ext uri="{FF2B5EF4-FFF2-40B4-BE49-F238E27FC236}">
                <a16:creationId xmlns:a16="http://schemas.microsoft.com/office/drawing/2014/main" id="{B325547F-3F94-7E40-B2E1-1A083E61C2C6}"/>
              </a:ext>
            </a:extLst>
          </p:cNvPr>
          <p:cNvPicPr>
            <a:picLocks noChangeAspect="1"/>
          </p:cNvPicPr>
          <p:nvPr/>
        </p:nvPicPr>
        <p:blipFill>
          <a:blip r:embed="rId7"/>
          <a:stretch>
            <a:fillRect/>
          </a:stretch>
        </p:blipFill>
        <p:spPr>
          <a:xfrm>
            <a:off x="264160" y="3537020"/>
            <a:ext cx="1621129" cy="3314630"/>
          </a:xfrm>
          <a:prstGeom prst="rect">
            <a:avLst/>
          </a:prstGeom>
        </p:spPr>
      </p:pic>
      <p:sp>
        <p:nvSpPr>
          <p:cNvPr id="11" name="Rechthoek: afgeronde hoeken 4">
            <a:extLst>
              <a:ext uri="{FF2B5EF4-FFF2-40B4-BE49-F238E27FC236}">
                <a16:creationId xmlns:a16="http://schemas.microsoft.com/office/drawing/2014/main" id="{836B8AE1-4CCB-AF4C-9556-1FBC7B422C46}"/>
              </a:ext>
            </a:extLst>
          </p:cNvPr>
          <p:cNvSpPr txBox="1"/>
          <p:nvPr/>
        </p:nvSpPr>
        <p:spPr>
          <a:xfrm>
            <a:off x="-325258" y="79011"/>
            <a:ext cx="2300400" cy="1656000"/>
          </a:xfrm>
          <a:prstGeom prst="rect">
            <a:avLst/>
          </a:prstGeom>
          <a:noFill/>
          <a:ln>
            <a:noFill/>
          </a:ln>
          <a:effectLst/>
        </p:spPr>
        <p:txBody>
          <a:bodyPr spcFirstLastPara="0" vert="horz" wrap="square" lIns="227584" tIns="227584" rIns="227584" bIns="227584" numCol="1" spcCol="1270" anchor="ctr" anchorCtr="0">
            <a:noAutofit/>
          </a:bodyPr>
          <a:lstStyle/>
          <a:p>
            <a:pPr lvl="0" algn="ctr" defTabSz="1422400">
              <a:spcBef>
                <a:spcPct val="0"/>
              </a:spcBef>
              <a:spcAft>
                <a:spcPct val="35000"/>
              </a:spcAft>
              <a:defRPr/>
            </a:pPr>
            <a:r>
              <a:rPr lang="nl-NL" sz="2200" dirty="0">
                <a:solidFill>
                  <a:sysClr val="window" lastClr="FFFFFF"/>
                </a:solidFill>
                <a:latin typeface="Source Sans Pro" panose="020B0503030403020204" pitchFamily="34" charset="0"/>
                <a:ea typeface="Source Sans Pro" panose="020B0503030403020204" pitchFamily="34" charset="0"/>
              </a:rPr>
              <a:t>Wat is </a:t>
            </a:r>
          </a:p>
          <a:p>
            <a:pPr lvl="0" algn="ctr" defTabSz="1422400">
              <a:spcBef>
                <a:spcPct val="0"/>
              </a:spcBef>
              <a:spcAft>
                <a:spcPct val="35000"/>
              </a:spcAft>
              <a:defRPr/>
            </a:pPr>
            <a:r>
              <a:rPr lang="nl-NL" sz="2200" dirty="0">
                <a:solidFill>
                  <a:sysClr val="window" lastClr="FFFFFF"/>
                </a:solidFill>
                <a:latin typeface="Source Sans Pro" panose="020B0503030403020204" pitchFamily="34" charset="0"/>
                <a:ea typeface="Source Sans Pro" panose="020B0503030403020204" pitchFamily="34" charset="0"/>
              </a:rPr>
              <a:t>apathie?</a:t>
            </a:r>
          </a:p>
        </p:txBody>
      </p:sp>
    </p:spTree>
    <p:extLst>
      <p:ext uri="{BB962C8B-B14F-4D97-AF65-F5344CB8AC3E}">
        <p14:creationId xmlns:p14="http://schemas.microsoft.com/office/powerpoint/2010/main" val="1589917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F634287E-C86F-F04E-A041-DEC4C409B064}"/>
              </a:ext>
            </a:extLst>
          </p:cNvPr>
          <p:cNvPicPr>
            <a:picLocks noChangeAspect="1"/>
          </p:cNvPicPr>
          <p:nvPr/>
        </p:nvPicPr>
        <p:blipFill>
          <a:blip r:embed="rId4"/>
          <a:stretch>
            <a:fillRect/>
          </a:stretch>
        </p:blipFill>
        <p:spPr>
          <a:xfrm>
            <a:off x="6350" y="6350"/>
            <a:ext cx="12179300" cy="6845300"/>
          </a:xfrm>
          <a:prstGeom prst="rect">
            <a:avLst/>
          </a:prstGeom>
        </p:spPr>
      </p:pic>
      <p:sp>
        <p:nvSpPr>
          <p:cNvPr id="2" name="Titel 1">
            <a:extLst>
              <a:ext uri="{FF2B5EF4-FFF2-40B4-BE49-F238E27FC236}">
                <a16:creationId xmlns:a16="http://schemas.microsoft.com/office/drawing/2014/main" id="{292118CF-D2BC-4258-8C2F-68B4B5D3D9C3}"/>
              </a:ext>
            </a:extLst>
          </p:cNvPr>
          <p:cNvSpPr>
            <a:spLocks noGrp="1"/>
          </p:cNvSpPr>
          <p:nvPr>
            <p:ph type="title"/>
          </p:nvPr>
        </p:nvSpPr>
        <p:spPr>
          <a:xfrm>
            <a:off x="3114281" y="734100"/>
            <a:ext cx="8269200" cy="533400"/>
          </a:xfrm>
          <a:noFill/>
        </p:spPr>
        <p:txBody>
          <a:bodyPr/>
          <a:lstStyle/>
          <a:p>
            <a:r>
              <a:rPr lang="nl-NL" sz="3600" dirty="0">
                <a:solidFill>
                  <a:srgbClr val="00A195"/>
                </a:solidFill>
                <a:latin typeface="Source Sans Pro" panose="020B0503030403020204" pitchFamily="34" charset="0"/>
                <a:ea typeface="Source Sans Pro" panose="020B0503030403020204" pitchFamily="34" charset="0"/>
              </a:rPr>
              <a:t>Wat is apathie?</a:t>
            </a:r>
          </a:p>
        </p:txBody>
      </p:sp>
      <p:sp>
        <p:nvSpPr>
          <p:cNvPr id="11" name="Rechthoek 10">
            <a:extLst>
              <a:ext uri="{FF2B5EF4-FFF2-40B4-BE49-F238E27FC236}">
                <a16:creationId xmlns:a16="http://schemas.microsoft.com/office/drawing/2014/main" id="{A5671132-759B-184A-8FEC-B8D0F6073EE4}"/>
              </a:ext>
            </a:extLst>
          </p:cNvPr>
          <p:cNvSpPr/>
          <p:nvPr/>
        </p:nvSpPr>
        <p:spPr>
          <a:xfrm>
            <a:off x="0" y="0"/>
            <a:ext cx="1605280" cy="68516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a:extLst>
              <a:ext uri="{FF2B5EF4-FFF2-40B4-BE49-F238E27FC236}">
                <a16:creationId xmlns:a16="http://schemas.microsoft.com/office/drawing/2014/main" id="{37D8FF91-9CAF-8F4C-86DC-3AF5166BDF41}"/>
              </a:ext>
            </a:extLst>
          </p:cNvPr>
          <p:cNvPicPr>
            <a:picLocks noChangeAspect="1"/>
          </p:cNvPicPr>
          <p:nvPr/>
        </p:nvPicPr>
        <p:blipFill>
          <a:blip r:embed="rId5"/>
          <a:stretch>
            <a:fillRect/>
          </a:stretch>
        </p:blipFill>
        <p:spPr>
          <a:xfrm>
            <a:off x="711946" y="4476750"/>
            <a:ext cx="1041400" cy="2374900"/>
          </a:xfrm>
          <a:prstGeom prst="rect">
            <a:avLst/>
          </a:prstGeom>
        </p:spPr>
      </p:pic>
      <p:grpSp>
        <p:nvGrpSpPr>
          <p:cNvPr id="4" name="Groep 3">
            <a:extLst>
              <a:ext uri="{FF2B5EF4-FFF2-40B4-BE49-F238E27FC236}">
                <a16:creationId xmlns:a16="http://schemas.microsoft.com/office/drawing/2014/main" id="{160DF84F-86FE-4E9C-8512-77DC9DAEAC1B}"/>
              </a:ext>
            </a:extLst>
          </p:cNvPr>
          <p:cNvGrpSpPr/>
          <p:nvPr/>
        </p:nvGrpSpPr>
        <p:grpSpPr>
          <a:xfrm>
            <a:off x="3221651" y="3469227"/>
            <a:ext cx="1522346" cy="2410096"/>
            <a:chOff x="3221651" y="3469227"/>
            <a:chExt cx="1522346" cy="2410096"/>
          </a:xfrm>
        </p:grpSpPr>
        <p:grpSp>
          <p:nvGrpSpPr>
            <p:cNvPr id="16" name="Groep 15">
              <a:extLst>
                <a:ext uri="{FF2B5EF4-FFF2-40B4-BE49-F238E27FC236}">
                  <a16:creationId xmlns:a16="http://schemas.microsoft.com/office/drawing/2014/main" id="{16E30BF9-0E22-2C40-AA6F-F5269407F29C}"/>
                </a:ext>
              </a:extLst>
            </p:cNvPr>
            <p:cNvGrpSpPr/>
            <p:nvPr/>
          </p:nvGrpSpPr>
          <p:grpSpPr>
            <a:xfrm>
              <a:off x="3225368" y="5275415"/>
              <a:ext cx="1518629" cy="603908"/>
              <a:chOff x="575308" y="3235866"/>
              <a:chExt cx="1518629" cy="603908"/>
            </a:xfrm>
            <a:solidFill>
              <a:srgbClr val="FFC015"/>
            </a:solidFill>
          </p:grpSpPr>
          <p:sp>
            <p:nvSpPr>
              <p:cNvPr id="17" name="Afgeronde rechthoek 16">
                <a:extLst>
                  <a:ext uri="{FF2B5EF4-FFF2-40B4-BE49-F238E27FC236}">
                    <a16:creationId xmlns:a16="http://schemas.microsoft.com/office/drawing/2014/main" id="{F59FABA4-90A6-D741-B003-9CB2F1505385}"/>
                  </a:ext>
                </a:extLst>
              </p:cNvPr>
              <p:cNvSpPr/>
              <p:nvPr/>
            </p:nvSpPr>
            <p:spPr>
              <a:xfrm>
                <a:off x="575308" y="3235866"/>
                <a:ext cx="1518629" cy="603908"/>
              </a:xfrm>
              <a:prstGeom prst="roundRect">
                <a:avLst>
                  <a:gd name="adj" fmla="val 10000"/>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8" name="Afgeronde rechthoek 5">
                <a:extLst>
                  <a:ext uri="{FF2B5EF4-FFF2-40B4-BE49-F238E27FC236}">
                    <a16:creationId xmlns:a16="http://schemas.microsoft.com/office/drawing/2014/main" id="{24B4062B-3AF6-9A4C-8D6D-E74FCAAAB78F}"/>
                  </a:ext>
                </a:extLst>
              </p:cNvPr>
              <p:cNvSpPr txBox="1"/>
              <p:nvPr/>
            </p:nvSpPr>
            <p:spPr>
              <a:xfrm>
                <a:off x="592996" y="3253554"/>
                <a:ext cx="1483253" cy="56853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nl-NL" sz="1800" kern="1200" dirty="0"/>
                  <a:t>opmerken</a:t>
                </a:r>
              </a:p>
            </p:txBody>
          </p:sp>
        </p:grpSp>
        <p:pic>
          <p:nvPicPr>
            <p:cNvPr id="25" name="Afbeelding 24">
              <a:extLst>
                <a:ext uri="{FF2B5EF4-FFF2-40B4-BE49-F238E27FC236}">
                  <a16:creationId xmlns:a16="http://schemas.microsoft.com/office/drawing/2014/main" id="{8689A1C4-19E3-B848-8689-401ADC419EAF}"/>
                </a:ext>
              </a:extLst>
            </p:cNvPr>
            <p:cNvPicPr>
              <a:picLocks noChangeAspect="1"/>
            </p:cNvPicPr>
            <p:nvPr/>
          </p:nvPicPr>
          <p:blipFill>
            <a:blip r:embed="rId6"/>
            <a:stretch>
              <a:fillRect/>
            </a:stretch>
          </p:blipFill>
          <p:spPr>
            <a:xfrm>
              <a:off x="3221651" y="3469227"/>
              <a:ext cx="1382573" cy="1843430"/>
            </a:xfrm>
            <a:prstGeom prst="rect">
              <a:avLst/>
            </a:prstGeom>
          </p:spPr>
        </p:pic>
      </p:grpSp>
      <p:grpSp>
        <p:nvGrpSpPr>
          <p:cNvPr id="5" name="Groep 4">
            <a:extLst>
              <a:ext uri="{FF2B5EF4-FFF2-40B4-BE49-F238E27FC236}">
                <a16:creationId xmlns:a16="http://schemas.microsoft.com/office/drawing/2014/main" id="{D47956A6-D376-4FB7-8323-C98A301E95AB}"/>
              </a:ext>
            </a:extLst>
          </p:cNvPr>
          <p:cNvGrpSpPr/>
          <p:nvPr/>
        </p:nvGrpSpPr>
        <p:grpSpPr>
          <a:xfrm>
            <a:off x="5520637" y="3449578"/>
            <a:ext cx="1518629" cy="2423217"/>
            <a:chOff x="5520637" y="3449578"/>
            <a:chExt cx="1518629" cy="2423217"/>
          </a:xfrm>
        </p:grpSpPr>
        <p:grpSp>
          <p:nvGrpSpPr>
            <p:cNvPr id="19" name="Groep 18">
              <a:extLst>
                <a:ext uri="{FF2B5EF4-FFF2-40B4-BE49-F238E27FC236}">
                  <a16:creationId xmlns:a16="http://schemas.microsoft.com/office/drawing/2014/main" id="{56437D93-C1F7-1C49-BF58-28F1D8E872EF}"/>
                </a:ext>
              </a:extLst>
            </p:cNvPr>
            <p:cNvGrpSpPr/>
            <p:nvPr/>
          </p:nvGrpSpPr>
          <p:grpSpPr>
            <a:xfrm>
              <a:off x="5520637" y="5268887"/>
              <a:ext cx="1518629" cy="603908"/>
              <a:chOff x="2750822" y="1824998"/>
              <a:chExt cx="1518629" cy="603908"/>
            </a:xfrm>
            <a:solidFill>
              <a:srgbClr val="00A195"/>
            </a:solidFill>
          </p:grpSpPr>
          <p:sp>
            <p:nvSpPr>
              <p:cNvPr id="20" name="Afgeronde rechthoek 19">
                <a:extLst>
                  <a:ext uri="{FF2B5EF4-FFF2-40B4-BE49-F238E27FC236}">
                    <a16:creationId xmlns:a16="http://schemas.microsoft.com/office/drawing/2014/main" id="{C0811673-D265-2047-AA0D-FC1BFBB77D6C}"/>
                  </a:ext>
                </a:extLst>
              </p:cNvPr>
              <p:cNvSpPr/>
              <p:nvPr/>
            </p:nvSpPr>
            <p:spPr>
              <a:xfrm>
                <a:off x="2750822" y="1824998"/>
                <a:ext cx="1518629" cy="603908"/>
              </a:xfrm>
              <a:prstGeom prst="roundRect">
                <a:avLst>
                  <a:gd name="adj" fmla="val 10000"/>
                </a:avLst>
              </a:prstGeom>
              <a:grpFill/>
            </p:spPr>
            <p:style>
              <a:lnRef idx="2">
                <a:schemeClr val="lt1">
                  <a:hueOff val="0"/>
                  <a:satOff val="0"/>
                  <a:lumOff val="0"/>
                  <a:alphaOff val="0"/>
                </a:schemeClr>
              </a:lnRef>
              <a:fillRef idx="1">
                <a:schemeClr val="accent3">
                  <a:hueOff val="1156379"/>
                  <a:satOff val="-6199"/>
                  <a:lumOff val="-834"/>
                  <a:alphaOff val="0"/>
                </a:schemeClr>
              </a:fillRef>
              <a:effectRef idx="0">
                <a:schemeClr val="accent3">
                  <a:hueOff val="1156379"/>
                  <a:satOff val="-6199"/>
                  <a:lumOff val="-834"/>
                  <a:alphaOff val="0"/>
                </a:schemeClr>
              </a:effectRef>
              <a:fontRef idx="minor">
                <a:schemeClr val="lt1"/>
              </a:fontRef>
            </p:style>
          </p:sp>
          <p:sp>
            <p:nvSpPr>
              <p:cNvPr id="21" name="Afgeronde rechthoek 8">
                <a:extLst>
                  <a:ext uri="{FF2B5EF4-FFF2-40B4-BE49-F238E27FC236}">
                    <a16:creationId xmlns:a16="http://schemas.microsoft.com/office/drawing/2014/main" id="{7150B145-D3AE-8D4F-A07B-70CB849EC08D}"/>
                  </a:ext>
                </a:extLst>
              </p:cNvPr>
              <p:cNvSpPr txBox="1"/>
              <p:nvPr/>
            </p:nvSpPr>
            <p:spPr>
              <a:xfrm>
                <a:off x="2768510" y="1842686"/>
                <a:ext cx="1483253" cy="56853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nl-NL" sz="1800" kern="1200" dirty="0"/>
                  <a:t>onderzoeken</a:t>
                </a:r>
              </a:p>
            </p:txBody>
          </p:sp>
        </p:grpSp>
        <p:pic>
          <p:nvPicPr>
            <p:cNvPr id="26" name="Afbeelding 25">
              <a:extLst>
                <a:ext uri="{FF2B5EF4-FFF2-40B4-BE49-F238E27FC236}">
                  <a16:creationId xmlns:a16="http://schemas.microsoft.com/office/drawing/2014/main" id="{2FE1D3E6-217B-DC40-A388-4006D8C5D98A}"/>
                </a:ext>
              </a:extLst>
            </p:cNvPr>
            <p:cNvPicPr>
              <a:picLocks noChangeAspect="1"/>
            </p:cNvPicPr>
            <p:nvPr/>
          </p:nvPicPr>
          <p:blipFill>
            <a:blip r:embed="rId7"/>
            <a:stretch>
              <a:fillRect/>
            </a:stretch>
          </p:blipFill>
          <p:spPr>
            <a:xfrm>
              <a:off x="5911127" y="3449578"/>
              <a:ext cx="842129" cy="1835086"/>
            </a:xfrm>
            <a:prstGeom prst="rect">
              <a:avLst/>
            </a:prstGeom>
          </p:spPr>
        </p:pic>
      </p:grpSp>
      <p:grpSp>
        <p:nvGrpSpPr>
          <p:cNvPr id="6" name="Groep 5">
            <a:extLst>
              <a:ext uri="{FF2B5EF4-FFF2-40B4-BE49-F238E27FC236}">
                <a16:creationId xmlns:a16="http://schemas.microsoft.com/office/drawing/2014/main" id="{F7E3133C-9DF0-4770-B9FF-6950DF1A615D}"/>
              </a:ext>
            </a:extLst>
          </p:cNvPr>
          <p:cNvGrpSpPr/>
          <p:nvPr/>
        </p:nvGrpSpPr>
        <p:grpSpPr>
          <a:xfrm>
            <a:off x="7890615" y="3756632"/>
            <a:ext cx="2019742" cy="2116163"/>
            <a:chOff x="7890615" y="3756632"/>
            <a:chExt cx="2019742" cy="2116163"/>
          </a:xfrm>
        </p:grpSpPr>
        <p:grpSp>
          <p:nvGrpSpPr>
            <p:cNvPr id="22" name="Groep 21">
              <a:extLst>
                <a:ext uri="{FF2B5EF4-FFF2-40B4-BE49-F238E27FC236}">
                  <a16:creationId xmlns:a16="http://schemas.microsoft.com/office/drawing/2014/main" id="{9C5F0209-BD1D-504A-AC6C-5F43DA34BC0E}"/>
                </a:ext>
              </a:extLst>
            </p:cNvPr>
            <p:cNvGrpSpPr/>
            <p:nvPr/>
          </p:nvGrpSpPr>
          <p:grpSpPr>
            <a:xfrm>
              <a:off x="7926945" y="5268887"/>
              <a:ext cx="1518629" cy="603908"/>
              <a:chOff x="4926335" y="3234119"/>
              <a:chExt cx="1518629" cy="603908"/>
            </a:xfrm>
            <a:solidFill>
              <a:srgbClr val="00587F"/>
            </a:solidFill>
          </p:grpSpPr>
          <p:sp>
            <p:nvSpPr>
              <p:cNvPr id="23" name="Afgeronde rechthoek 22">
                <a:extLst>
                  <a:ext uri="{FF2B5EF4-FFF2-40B4-BE49-F238E27FC236}">
                    <a16:creationId xmlns:a16="http://schemas.microsoft.com/office/drawing/2014/main" id="{D605BDDE-BA76-0944-BBA1-2AD4D1A89EC7}"/>
                  </a:ext>
                </a:extLst>
              </p:cNvPr>
              <p:cNvSpPr/>
              <p:nvPr/>
            </p:nvSpPr>
            <p:spPr>
              <a:xfrm>
                <a:off x="4926335" y="3234119"/>
                <a:ext cx="1518629" cy="603908"/>
              </a:xfrm>
              <a:prstGeom prst="roundRect">
                <a:avLst>
                  <a:gd name="adj" fmla="val 10000"/>
                </a:avLst>
              </a:prstGeom>
              <a:grpFill/>
            </p:spPr>
            <p:style>
              <a:lnRef idx="2">
                <a:schemeClr val="lt1">
                  <a:hueOff val="0"/>
                  <a:satOff val="0"/>
                  <a:lumOff val="0"/>
                  <a:alphaOff val="0"/>
                </a:schemeClr>
              </a:lnRef>
              <a:fillRef idx="1">
                <a:schemeClr val="accent3">
                  <a:hueOff val="2312758"/>
                  <a:satOff val="-12398"/>
                  <a:lumOff val="-1667"/>
                  <a:alphaOff val="0"/>
                </a:schemeClr>
              </a:fillRef>
              <a:effectRef idx="0">
                <a:schemeClr val="accent3">
                  <a:hueOff val="2312758"/>
                  <a:satOff val="-12398"/>
                  <a:lumOff val="-1667"/>
                  <a:alphaOff val="0"/>
                </a:schemeClr>
              </a:effectRef>
              <a:fontRef idx="minor">
                <a:schemeClr val="lt1"/>
              </a:fontRef>
            </p:style>
          </p:sp>
          <p:sp>
            <p:nvSpPr>
              <p:cNvPr id="24" name="Afgeronde rechthoek 11">
                <a:extLst>
                  <a:ext uri="{FF2B5EF4-FFF2-40B4-BE49-F238E27FC236}">
                    <a16:creationId xmlns:a16="http://schemas.microsoft.com/office/drawing/2014/main" id="{D3FF3B0C-1438-BD41-BF0D-29F7ADFE8591}"/>
                  </a:ext>
                </a:extLst>
              </p:cNvPr>
              <p:cNvSpPr txBox="1"/>
              <p:nvPr/>
            </p:nvSpPr>
            <p:spPr>
              <a:xfrm>
                <a:off x="4944023" y="3251807"/>
                <a:ext cx="1483253" cy="56853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nl-NL" sz="1800" kern="1200" dirty="0"/>
                  <a:t>onderbreken</a:t>
                </a:r>
              </a:p>
            </p:txBody>
          </p:sp>
        </p:grpSp>
        <p:pic>
          <p:nvPicPr>
            <p:cNvPr id="27" name="Afbeelding 26">
              <a:extLst>
                <a:ext uri="{FF2B5EF4-FFF2-40B4-BE49-F238E27FC236}">
                  <a16:creationId xmlns:a16="http://schemas.microsoft.com/office/drawing/2014/main" id="{8470AE77-1D26-FD40-8A57-2DF535A3813D}"/>
                </a:ext>
              </a:extLst>
            </p:cNvPr>
            <p:cNvPicPr>
              <a:picLocks noChangeAspect="1"/>
            </p:cNvPicPr>
            <p:nvPr/>
          </p:nvPicPr>
          <p:blipFill>
            <a:blip r:embed="rId8"/>
            <a:stretch>
              <a:fillRect/>
            </a:stretch>
          </p:blipFill>
          <p:spPr>
            <a:xfrm>
              <a:off x="7890615" y="3756632"/>
              <a:ext cx="2019742" cy="1556025"/>
            </a:xfrm>
            <a:prstGeom prst="rect">
              <a:avLst/>
            </a:prstGeom>
          </p:spPr>
        </p:pic>
      </p:grpSp>
      <p:sp>
        <p:nvSpPr>
          <p:cNvPr id="35" name="Tekstvak 34">
            <a:extLst>
              <a:ext uri="{FF2B5EF4-FFF2-40B4-BE49-F238E27FC236}">
                <a16:creationId xmlns:a16="http://schemas.microsoft.com/office/drawing/2014/main" id="{F0CB2407-F905-0543-AAD6-CA34822CA223}"/>
              </a:ext>
            </a:extLst>
          </p:cNvPr>
          <p:cNvSpPr txBox="1"/>
          <p:nvPr/>
        </p:nvSpPr>
        <p:spPr>
          <a:xfrm>
            <a:off x="3225368" y="1656217"/>
            <a:ext cx="6260592" cy="1384995"/>
          </a:xfrm>
          <a:prstGeom prst="rect">
            <a:avLst/>
          </a:prstGeom>
          <a:noFill/>
        </p:spPr>
        <p:txBody>
          <a:bodyPr wrap="square">
            <a:spAutoFit/>
          </a:bodyPr>
          <a:lstStyle/>
          <a:p>
            <a:r>
              <a:rPr lang="nl-NL" sz="2800" b="1" dirty="0">
                <a:solidFill>
                  <a:srgbClr val="005889"/>
                </a:solidFill>
              </a:rPr>
              <a:t>Ontstaan?</a:t>
            </a:r>
          </a:p>
          <a:p>
            <a:endParaRPr lang="nl-NL" sz="2800" b="1" dirty="0">
              <a:solidFill>
                <a:srgbClr val="005889"/>
              </a:solidFill>
            </a:endParaRPr>
          </a:p>
          <a:p>
            <a:r>
              <a:rPr lang="nl-NL" sz="2800" b="1" dirty="0">
                <a:solidFill>
                  <a:srgbClr val="005889"/>
                </a:solidFill>
              </a:rPr>
              <a:t>Gevolgen?</a:t>
            </a:r>
          </a:p>
        </p:txBody>
      </p:sp>
      <p:sp>
        <p:nvSpPr>
          <p:cNvPr id="36" name="Rechthoek: afgeronde hoeken 4">
            <a:extLst>
              <a:ext uri="{FF2B5EF4-FFF2-40B4-BE49-F238E27FC236}">
                <a16:creationId xmlns:a16="http://schemas.microsoft.com/office/drawing/2014/main" id="{D071F651-650D-D541-96E5-80F880C5A9CC}"/>
              </a:ext>
            </a:extLst>
          </p:cNvPr>
          <p:cNvSpPr txBox="1"/>
          <p:nvPr/>
        </p:nvSpPr>
        <p:spPr>
          <a:xfrm>
            <a:off x="-325258" y="79011"/>
            <a:ext cx="2300400" cy="1656000"/>
          </a:xfrm>
          <a:prstGeom prst="rect">
            <a:avLst/>
          </a:prstGeom>
          <a:noFill/>
          <a:ln>
            <a:noFill/>
          </a:ln>
          <a:effectLst/>
        </p:spPr>
        <p:txBody>
          <a:bodyPr spcFirstLastPara="0" vert="horz" wrap="square" lIns="227584" tIns="227584" rIns="227584" bIns="227584" numCol="1" spcCol="1270" anchor="ctr" anchorCtr="0">
            <a:noAutofit/>
          </a:bodyPr>
          <a:lstStyle/>
          <a:p>
            <a:pPr lvl="0" algn="ctr" defTabSz="1422400">
              <a:spcBef>
                <a:spcPct val="0"/>
              </a:spcBef>
              <a:spcAft>
                <a:spcPct val="35000"/>
              </a:spcAft>
              <a:defRPr/>
            </a:pPr>
            <a:r>
              <a:rPr lang="nl-NL" sz="2200" dirty="0">
                <a:solidFill>
                  <a:sysClr val="window" lastClr="FFFFFF"/>
                </a:solidFill>
                <a:latin typeface="Source Sans Pro" panose="020B0503030403020204" pitchFamily="34" charset="0"/>
                <a:ea typeface="Source Sans Pro" panose="020B0503030403020204" pitchFamily="34" charset="0"/>
              </a:rPr>
              <a:t>Wat is </a:t>
            </a:r>
          </a:p>
          <a:p>
            <a:pPr lvl="0" algn="ctr" defTabSz="1422400">
              <a:spcBef>
                <a:spcPct val="0"/>
              </a:spcBef>
              <a:spcAft>
                <a:spcPct val="35000"/>
              </a:spcAft>
              <a:defRPr/>
            </a:pPr>
            <a:r>
              <a:rPr lang="nl-NL" sz="2200" dirty="0">
                <a:solidFill>
                  <a:sysClr val="window" lastClr="FFFFFF"/>
                </a:solidFill>
                <a:latin typeface="Source Sans Pro" panose="020B0503030403020204" pitchFamily="34" charset="0"/>
                <a:ea typeface="Source Sans Pro" panose="020B0503030403020204" pitchFamily="34" charset="0"/>
              </a:rPr>
              <a:t>apathie?</a:t>
            </a:r>
          </a:p>
        </p:txBody>
      </p:sp>
    </p:spTree>
    <p:custDataLst>
      <p:tags r:id="rId1"/>
    </p:custDataLst>
    <p:extLst>
      <p:ext uri="{BB962C8B-B14F-4D97-AF65-F5344CB8AC3E}">
        <p14:creationId xmlns:p14="http://schemas.microsoft.com/office/powerpoint/2010/main" val="3476740841"/>
      </p:ext>
    </p:extLst>
  </p:cSld>
  <p:clrMapOvr>
    <a:masterClrMapping/>
  </p:clrMapOvr>
  <mc:AlternateContent xmlns:mc="http://schemas.openxmlformats.org/markup-compatibility/2006" xmlns:p14="http://schemas.microsoft.com/office/powerpoint/2010/main">
    <mc:Choice Requires="p14">
      <p:transition spd="slow" p14:dur="2000" advTm="18400"/>
    </mc:Choice>
    <mc:Fallback xmlns="">
      <p:transition spd="slow" advTm="184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fbeelding 19">
            <a:extLst>
              <a:ext uri="{FF2B5EF4-FFF2-40B4-BE49-F238E27FC236}">
                <a16:creationId xmlns:a16="http://schemas.microsoft.com/office/drawing/2014/main" id="{BA6587EC-F8FC-0747-92F4-2FEDB835507E}"/>
              </a:ext>
            </a:extLst>
          </p:cNvPr>
          <p:cNvPicPr>
            <a:picLocks noChangeAspect="1"/>
          </p:cNvPicPr>
          <p:nvPr/>
        </p:nvPicPr>
        <p:blipFill>
          <a:blip r:embed="rId4"/>
          <a:stretch>
            <a:fillRect/>
          </a:stretch>
        </p:blipFill>
        <p:spPr>
          <a:xfrm>
            <a:off x="6350" y="6350"/>
            <a:ext cx="12179300" cy="6845300"/>
          </a:xfrm>
          <a:prstGeom prst="rect">
            <a:avLst/>
          </a:prstGeom>
        </p:spPr>
      </p:pic>
      <p:sp>
        <p:nvSpPr>
          <p:cNvPr id="2" name="Titel 1">
            <a:extLst>
              <a:ext uri="{FF2B5EF4-FFF2-40B4-BE49-F238E27FC236}">
                <a16:creationId xmlns:a16="http://schemas.microsoft.com/office/drawing/2014/main" id="{DB547EDB-EE30-4E8F-B339-66544BADECDB}"/>
              </a:ext>
            </a:extLst>
          </p:cNvPr>
          <p:cNvSpPr>
            <a:spLocks noGrp="1"/>
          </p:cNvSpPr>
          <p:nvPr>
            <p:ph type="title"/>
          </p:nvPr>
        </p:nvSpPr>
        <p:spPr>
          <a:xfrm>
            <a:off x="2512341" y="640914"/>
            <a:ext cx="6714787" cy="533400"/>
          </a:xfrm>
        </p:spPr>
        <p:txBody>
          <a:bodyPr/>
          <a:lstStyle/>
          <a:p>
            <a:r>
              <a:rPr lang="nl-NL" sz="3600" dirty="0">
                <a:solidFill>
                  <a:srgbClr val="00A195"/>
                </a:solidFill>
                <a:latin typeface="Source Sans Pro" panose="020B0503030403020204" pitchFamily="34" charset="0"/>
                <a:ea typeface="Source Sans Pro" panose="020B0503030403020204" pitchFamily="34" charset="0"/>
              </a:rPr>
              <a:t>Wat weten we over apathie?</a:t>
            </a:r>
          </a:p>
        </p:txBody>
      </p:sp>
      <p:sp>
        <p:nvSpPr>
          <p:cNvPr id="21" name="Rechthoek 20">
            <a:extLst>
              <a:ext uri="{FF2B5EF4-FFF2-40B4-BE49-F238E27FC236}">
                <a16:creationId xmlns:a16="http://schemas.microsoft.com/office/drawing/2014/main" id="{D0D30ED2-1EAB-204D-8230-BC109DDCD252}"/>
              </a:ext>
            </a:extLst>
          </p:cNvPr>
          <p:cNvSpPr/>
          <p:nvPr/>
        </p:nvSpPr>
        <p:spPr>
          <a:xfrm>
            <a:off x="0" y="0"/>
            <a:ext cx="1605280" cy="68516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00587F"/>
              </a:solidFill>
            </a:endParaRPr>
          </a:p>
        </p:txBody>
      </p:sp>
      <p:sp>
        <p:nvSpPr>
          <p:cNvPr id="3" name="Tekstvak 2">
            <a:extLst>
              <a:ext uri="{FF2B5EF4-FFF2-40B4-BE49-F238E27FC236}">
                <a16:creationId xmlns:a16="http://schemas.microsoft.com/office/drawing/2014/main" id="{457EB416-BDF0-2445-AC50-157BB52DE887}"/>
              </a:ext>
            </a:extLst>
          </p:cNvPr>
          <p:cNvSpPr txBox="1"/>
          <p:nvPr/>
        </p:nvSpPr>
        <p:spPr>
          <a:xfrm>
            <a:off x="-1007390" y="1503336"/>
            <a:ext cx="0" cy="0"/>
          </a:xfrm>
          <a:prstGeom prst="rect">
            <a:avLst/>
          </a:prstGeom>
          <a:noFill/>
        </p:spPr>
        <p:txBody>
          <a:bodyPr wrap="none" rtlCol="0">
            <a:noAutofit/>
          </a:bodyPr>
          <a:lstStyle/>
          <a:p>
            <a:pPr algn="l">
              <a:lnSpc>
                <a:spcPct val="90000"/>
              </a:lnSpc>
              <a:spcBef>
                <a:spcPts val="1000"/>
              </a:spcBef>
            </a:pPr>
            <a:endParaRPr lang="nl-NL" sz="2400" dirty="0">
              <a:latin typeface="Source Sans Pro" panose="020B0503030403020204" pitchFamily="34" charset="0"/>
              <a:ea typeface="Source Sans Pro" panose="020B0503030403020204" pitchFamily="34" charset="0"/>
            </a:endParaRPr>
          </a:p>
        </p:txBody>
      </p:sp>
      <p:pic>
        <p:nvPicPr>
          <p:cNvPr id="24" name="Afbeelding 23">
            <a:extLst>
              <a:ext uri="{FF2B5EF4-FFF2-40B4-BE49-F238E27FC236}">
                <a16:creationId xmlns:a16="http://schemas.microsoft.com/office/drawing/2014/main" id="{B0DB0476-0BCC-7D4D-9B30-FE234487418F}"/>
              </a:ext>
            </a:extLst>
          </p:cNvPr>
          <p:cNvPicPr>
            <a:picLocks noChangeAspect="1"/>
          </p:cNvPicPr>
          <p:nvPr/>
        </p:nvPicPr>
        <p:blipFill>
          <a:blip r:embed="rId5"/>
          <a:stretch>
            <a:fillRect/>
          </a:stretch>
        </p:blipFill>
        <p:spPr>
          <a:xfrm>
            <a:off x="711946" y="4476750"/>
            <a:ext cx="1041400" cy="2374900"/>
          </a:xfrm>
          <a:prstGeom prst="rect">
            <a:avLst/>
          </a:prstGeom>
        </p:spPr>
      </p:pic>
      <p:grpSp>
        <p:nvGrpSpPr>
          <p:cNvPr id="6" name="Groep 5">
            <a:extLst>
              <a:ext uri="{FF2B5EF4-FFF2-40B4-BE49-F238E27FC236}">
                <a16:creationId xmlns:a16="http://schemas.microsoft.com/office/drawing/2014/main" id="{3B9F6C9A-FE4B-4EEE-B3AE-375D09A8679B}"/>
              </a:ext>
            </a:extLst>
          </p:cNvPr>
          <p:cNvGrpSpPr/>
          <p:nvPr/>
        </p:nvGrpSpPr>
        <p:grpSpPr>
          <a:xfrm>
            <a:off x="4072276" y="2786199"/>
            <a:ext cx="2038526" cy="2609656"/>
            <a:chOff x="4072276" y="2786199"/>
            <a:chExt cx="2038526" cy="2609656"/>
          </a:xfrm>
        </p:grpSpPr>
        <p:sp>
          <p:nvSpPr>
            <p:cNvPr id="63" name="Tekstvak 62">
              <a:extLst>
                <a:ext uri="{FF2B5EF4-FFF2-40B4-BE49-F238E27FC236}">
                  <a16:creationId xmlns:a16="http://schemas.microsoft.com/office/drawing/2014/main" id="{6509D1BF-ADBE-4723-9A79-3DB681D17BD7}"/>
                </a:ext>
              </a:extLst>
            </p:cNvPr>
            <p:cNvSpPr txBox="1"/>
            <p:nvPr/>
          </p:nvSpPr>
          <p:spPr>
            <a:xfrm>
              <a:off x="4072276" y="4667583"/>
              <a:ext cx="2038526" cy="728272"/>
            </a:xfrm>
            <a:prstGeom prst="rect">
              <a:avLst/>
            </a:prstGeom>
            <a:noFill/>
          </p:spPr>
          <p:txBody>
            <a:bodyPr wrap="square" rtlCol="0">
              <a:noAutofit/>
            </a:bodyPr>
            <a:lstStyle/>
            <a:p>
              <a:pPr algn="ctr">
                <a:lnSpc>
                  <a:spcPct val="90000"/>
                </a:lnSpc>
                <a:spcBef>
                  <a:spcPts val="1000"/>
                </a:spcBef>
              </a:pPr>
              <a:r>
                <a:rPr lang="nl-NL" sz="2000" dirty="0">
                  <a:latin typeface="Source Sans Pro" panose="020B0503030403020204" pitchFamily="34" charset="0"/>
                  <a:ea typeface="Source Sans Pro" panose="020B0503030403020204" pitchFamily="34" charset="0"/>
                </a:rPr>
                <a:t>Zelfzorg en </a:t>
              </a:r>
              <a:r>
                <a:rPr lang="nl-NL" sz="2000" dirty="0" err="1">
                  <a:latin typeface="Source Sans Pro" panose="020B0503030403020204" pitchFamily="34" charset="0"/>
                  <a:ea typeface="Source Sans Pro" panose="020B0503030403020204" pitchFamily="34" charset="0"/>
                </a:rPr>
                <a:t>daginvulling</a:t>
              </a:r>
              <a:endParaRPr lang="nl-NL" sz="2000" dirty="0">
                <a:latin typeface="Source Sans Pro" panose="020B0503030403020204" pitchFamily="34" charset="0"/>
                <a:ea typeface="Source Sans Pro" panose="020B0503030403020204" pitchFamily="34" charset="0"/>
              </a:endParaRPr>
            </a:p>
          </p:txBody>
        </p:sp>
        <p:pic>
          <p:nvPicPr>
            <p:cNvPr id="15" name="Afbeelding 14">
              <a:extLst>
                <a:ext uri="{FF2B5EF4-FFF2-40B4-BE49-F238E27FC236}">
                  <a16:creationId xmlns:a16="http://schemas.microsoft.com/office/drawing/2014/main" id="{C09BDA7E-306F-BE4E-8E32-80E21047F791}"/>
                </a:ext>
              </a:extLst>
            </p:cNvPr>
            <p:cNvPicPr>
              <a:picLocks noChangeAspect="1"/>
            </p:cNvPicPr>
            <p:nvPr/>
          </p:nvPicPr>
          <p:blipFill>
            <a:blip r:embed="rId6"/>
            <a:stretch>
              <a:fillRect/>
            </a:stretch>
          </p:blipFill>
          <p:spPr>
            <a:xfrm>
              <a:off x="4186312" y="2786199"/>
              <a:ext cx="1313014" cy="1153861"/>
            </a:xfrm>
            <a:prstGeom prst="rect">
              <a:avLst/>
            </a:prstGeom>
          </p:spPr>
        </p:pic>
      </p:grpSp>
      <p:grpSp>
        <p:nvGrpSpPr>
          <p:cNvPr id="5" name="Groep 4">
            <a:extLst>
              <a:ext uri="{FF2B5EF4-FFF2-40B4-BE49-F238E27FC236}">
                <a16:creationId xmlns:a16="http://schemas.microsoft.com/office/drawing/2014/main" id="{60AEFC99-E94A-4442-94AF-1B615DFC6F0C}"/>
              </a:ext>
            </a:extLst>
          </p:cNvPr>
          <p:cNvGrpSpPr/>
          <p:nvPr/>
        </p:nvGrpSpPr>
        <p:grpSpPr>
          <a:xfrm>
            <a:off x="2036420" y="2115646"/>
            <a:ext cx="1887010" cy="3282247"/>
            <a:chOff x="2036420" y="2115646"/>
            <a:chExt cx="1887010" cy="3282247"/>
          </a:xfrm>
        </p:grpSpPr>
        <p:pic>
          <p:nvPicPr>
            <p:cNvPr id="13" name="Afbeelding 12">
              <a:extLst>
                <a:ext uri="{FF2B5EF4-FFF2-40B4-BE49-F238E27FC236}">
                  <a16:creationId xmlns:a16="http://schemas.microsoft.com/office/drawing/2014/main" id="{3F118F23-F2E7-B34A-8401-D9D75CE64F07}"/>
                </a:ext>
              </a:extLst>
            </p:cNvPr>
            <p:cNvPicPr>
              <a:picLocks noChangeAspect="1"/>
            </p:cNvPicPr>
            <p:nvPr/>
          </p:nvPicPr>
          <p:blipFill>
            <a:blip r:embed="rId7"/>
            <a:stretch>
              <a:fillRect/>
            </a:stretch>
          </p:blipFill>
          <p:spPr>
            <a:xfrm>
              <a:off x="2425857" y="2115646"/>
              <a:ext cx="1170129" cy="2112734"/>
            </a:xfrm>
            <a:prstGeom prst="rect">
              <a:avLst/>
            </a:prstGeom>
          </p:spPr>
        </p:pic>
        <p:sp>
          <p:nvSpPr>
            <p:cNvPr id="33" name="Tekstvak 32">
              <a:extLst>
                <a:ext uri="{FF2B5EF4-FFF2-40B4-BE49-F238E27FC236}">
                  <a16:creationId xmlns:a16="http://schemas.microsoft.com/office/drawing/2014/main" id="{2A38EA60-8D5F-5E46-86C8-652E47EA7BA0}"/>
                </a:ext>
              </a:extLst>
            </p:cNvPr>
            <p:cNvSpPr txBox="1"/>
            <p:nvPr/>
          </p:nvSpPr>
          <p:spPr>
            <a:xfrm>
              <a:off x="2036420" y="4669621"/>
              <a:ext cx="1887010" cy="728272"/>
            </a:xfrm>
            <a:prstGeom prst="rect">
              <a:avLst/>
            </a:prstGeom>
            <a:noFill/>
          </p:spPr>
          <p:txBody>
            <a:bodyPr wrap="square" rtlCol="0">
              <a:noAutofit/>
            </a:bodyPr>
            <a:lstStyle/>
            <a:p>
              <a:pPr algn="ctr">
                <a:lnSpc>
                  <a:spcPct val="90000"/>
                </a:lnSpc>
                <a:spcBef>
                  <a:spcPts val="1000"/>
                </a:spcBef>
              </a:pPr>
              <a:r>
                <a:rPr lang="nl-NL" sz="2000" dirty="0">
                  <a:latin typeface="Source Sans Pro" panose="020B0503030403020204" pitchFamily="34" charset="0"/>
                  <a:ea typeface="Source Sans Pro" panose="020B0503030403020204" pitchFamily="34" charset="0"/>
                </a:rPr>
                <a:t>50% van de bewoners</a:t>
              </a:r>
            </a:p>
          </p:txBody>
        </p:sp>
      </p:grpSp>
      <p:grpSp>
        <p:nvGrpSpPr>
          <p:cNvPr id="7" name="Groep 6">
            <a:extLst>
              <a:ext uri="{FF2B5EF4-FFF2-40B4-BE49-F238E27FC236}">
                <a16:creationId xmlns:a16="http://schemas.microsoft.com/office/drawing/2014/main" id="{B6C6C516-B707-47B1-88A9-0D771286D58B}"/>
              </a:ext>
            </a:extLst>
          </p:cNvPr>
          <p:cNvGrpSpPr/>
          <p:nvPr/>
        </p:nvGrpSpPr>
        <p:grpSpPr>
          <a:xfrm>
            <a:off x="6189393" y="3027320"/>
            <a:ext cx="1554746" cy="2323492"/>
            <a:chOff x="6189393" y="3027320"/>
            <a:chExt cx="1554746" cy="2323492"/>
          </a:xfrm>
        </p:grpSpPr>
        <p:sp>
          <p:nvSpPr>
            <p:cNvPr id="65" name="Tekstvak 64">
              <a:extLst>
                <a:ext uri="{FF2B5EF4-FFF2-40B4-BE49-F238E27FC236}">
                  <a16:creationId xmlns:a16="http://schemas.microsoft.com/office/drawing/2014/main" id="{3F424D6F-4692-4C02-A2FF-AD69859D7544}"/>
                </a:ext>
              </a:extLst>
            </p:cNvPr>
            <p:cNvSpPr txBox="1"/>
            <p:nvPr/>
          </p:nvSpPr>
          <p:spPr>
            <a:xfrm>
              <a:off x="6189393" y="4712626"/>
              <a:ext cx="1554746" cy="638186"/>
            </a:xfrm>
            <a:prstGeom prst="rect">
              <a:avLst/>
            </a:prstGeom>
            <a:noFill/>
          </p:spPr>
          <p:txBody>
            <a:bodyPr wrap="square" rtlCol="0">
              <a:noAutofit/>
            </a:bodyPr>
            <a:lstStyle/>
            <a:p>
              <a:pPr algn="ctr">
                <a:lnSpc>
                  <a:spcPct val="90000"/>
                </a:lnSpc>
                <a:spcBef>
                  <a:spcPts val="1000"/>
                </a:spcBef>
              </a:pPr>
              <a:r>
                <a:rPr lang="nl-NL" sz="2000" dirty="0">
                  <a:latin typeface="Source Sans Pro" panose="020B0503030403020204" pitchFamily="34" charset="0"/>
                  <a:ea typeface="Source Sans Pro" panose="020B0503030403020204" pitchFamily="34" charset="0"/>
                </a:rPr>
                <a:t>Risico op overlijden</a:t>
              </a:r>
            </a:p>
          </p:txBody>
        </p:sp>
        <p:pic>
          <p:nvPicPr>
            <p:cNvPr id="17" name="Afbeelding 16">
              <a:extLst>
                <a:ext uri="{FF2B5EF4-FFF2-40B4-BE49-F238E27FC236}">
                  <a16:creationId xmlns:a16="http://schemas.microsoft.com/office/drawing/2014/main" id="{7DE17E6F-3825-1341-932B-EF139EBF0423}"/>
                </a:ext>
              </a:extLst>
            </p:cNvPr>
            <p:cNvPicPr>
              <a:picLocks noChangeAspect="1"/>
            </p:cNvPicPr>
            <p:nvPr/>
          </p:nvPicPr>
          <p:blipFill>
            <a:blip r:embed="rId8"/>
            <a:stretch>
              <a:fillRect/>
            </a:stretch>
          </p:blipFill>
          <p:spPr>
            <a:xfrm>
              <a:off x="6282383" y="3027320"/>
              <a:ext cx="1313014" cy="990142"/>
            </a:xfrm>
            <a:prstGeom prst="rect">
              <a:avLst/>
            </a:prstGeom>
          </p:spPr>
        </p:pic>
      </p:grpSp>
      <p:grpSp>
        <p:nvGrpSpPr>
          <p:cNvPr id="8" name="Groep 7">
            <a:extLst>
              <a:ext uri="{FF2B5EF4-FFF2-40B4-BE49-F238E27FC236}">
                <a16:creationId xmlns:a16="http://schemas.microsoft.com/office/drawing/2014/main" id="{AB03AFB6-29F4-4214-B8E2-A1E91283F6C7}"/>
              </a:ext>
            </a:extLst>
          </p:cNvPr>
          <p:cNvGrpSpPr/>
          <p:nvPr/>
        </p:nvGrpSpPr>
        <p:grpSpPr>
          <a:xfrm>
            <a:off x="8131250" y="2543565"/>
            <a:ext cx="1554746" cy="2582534"/>
            <a:chOff x="8131250" y="2543565"/>
            <a:chExt cx="1554746" cy="2582534"/>
          </a:xfrm>
        </p:grpSpPr>
        <p:sp>
          <p:nvSpPr>
            <p:cNvPr id="34" name="Tekstvak 33">
              <a:extLst>
                <a:ext uri="{FF2B5EF4-FFF2-40B4-BE49-F238E27FC236}">
                  <a16:creationId xmlns:a16="http://schemas.microsoft.com/office/drawing/2014/main" id="{518F21E9-AD1B-B24E-947A-E4722C029A92}"/>
                </a:ext>
              </a:extLst>
            </p:cNvPr>
            <p:cNvSpPr txBox="1"/>
            <p:nvPr/>
          </p:nvSpPr>
          <p:spPr>
            <a:xfrm>
              <a:off x="8131250" y="4487913"/>
              <a:ext cx="1554746" cy="638186"/>
            </a:xfrm>
            <a:prstGeom prst="rect">
              <a:avLst/>
            </a:prstGeom>
            <a:noFill/>
          </p:spPr>
          <p:txBody>
            <a:bodyPr wrap="square" rtlCol="0">
              <a:noAutofit/>
            </a:bodyPr>
            <a:lstStyle/>
            <a:p>
              <a:pPr algn="ctr">
                <a:lnSpc>
                  <a:spcPct val="90000"/>
                </a:lnSpc>
                <a:spcBef>
                  <a:spcPts val="1000"/>
                </a:spcBef>
              </a:pPr>
              <a:r>
                <a:rPr lang="nl-NL" sz="2000" dirty="0">
                  <a:latin typeface="Source Sans Pro" panose="020B0503030403020204" pitchFamily="34" charset="0"/>
                  <a:ea typeface="Source Sans Pro" panose="020B0503030403020204" pitchFamily="34" charset="0"/>
                </a:rPr>
                <a:t>Mantelzorg-belasting / kwaliteit van leven</a:t>
              </a:r>
            </a:p>
          </p:txBody>
        </p:sp>
        <p:pic>
          <p:nvPicPr>
            <p:cNvPr id="25" name="Afbeelding 24">
              <a:extLst>
                <a:ext uri="{FF2B5EF4-FFF2-40B4-BE49-F238E27FC236}">
                  <a16:creationId xmlns:a16="http://schemas.microsoft.com/office/drawing/2014/main" id="{BDBAFCAB-5102-F343-8812-A373F8CA399B}"/>
                </a:ext>
              </a:extLst>
            </p:cNvPr>
            <p:cNvPicPr>
              <a:picLocks noChangeAspect="1"/>
            </p:cNvPicPr>
            <p:nvPr/>
          </p:nvPicPr>
          <p:blipFill>
            <a:blip r:embed="rId9"/>
            <a:stretch>
              <a:fillRect/>
            </a:stretch>
          </p:blipFill>
          <p:spPr>
            <a:xfrm>
              <a:off x="8468368" y="2543565"/>
              <a:ext cx="768620" cy="1662364"/>
            </a:xfrm>
            <a:prstGeom prst="rect">
              <a:avLst/>
            </a:prstGeom>
          </p:spPr>
        </p:pic>
      </p:grpSp>
      <p:grpSp>
        <p:nvGrpSpPr>
          <p:cNvPr id="9" name="Groep 8">
            <a:extLst>
              <a:ext uri="{FF2B5EF4-FFF2-40B4-BE49-F238E27FC236}">
                <a16:creationId xmlns:a16="http://schemas.microsoft.com/office/drawing/2014/main" id="{DB3F753D-502D-4FB8-BDE3-129CE38ACAD6}"/>
              </a:ext>
            </a:extLst>
          </p:cNvPr>
          <p:cNvGrpSpPr/>
          <p:nvPr/>
        </p:nvGrpSpPr>
        <p:grpSpPr>
          <a:xfrm>
            <a:off x="10119602" y="2262753"/>
            <a:ext cx="1554746" cy="3098413"/>
            <a:chOff x="10119602" y="2262753"/>
            <a:chExt cx="1554746" cy="3098413"/>
          </a:xfrm>
        </p:grpSpPr>
        <p:sp>
          <p:nvSpPr>
            <p:cNvPr id="35" name="Tekstvak 34">
              <a:extLst>
                <a:ext uri="{FF2B5EF4-FFF2-40B4-BE49-F238E27FC236}">
                  <a16:creationId xmlns:a16="http://schemas.microsoft.com/office/drawing/2014/main" id="{02AEA2B6-1F8F-6E4F-9DF2-7C1CCE80A52D}"/>
                </a:ext>
              </a:extLst>
            </p:cNvPr>
            <p:cNvSpPr txBox="1"/>
            <p:nvPr/>
          </p:nvSpPr>
          <p:spPr>
            <a:xfrm>
              <a:off x="10119602" y="4722980"/>
              <a:ext cx="1554746" cy="638186"/>
            </a:xfrm>
            <a:prstGeom prst="rect">
              <a:avLst/>
            </a:prstGeom>
            <a:noFill/>
          </p:spPr>
          <p:txBody>
            <a:bodyPr wrap="square" rtlCol="0">
              <a:noAutofit/>
            </a:bodyPr>
            <a:lstStyle/>
            <a:p>
              <a:pPr algn="ctr">
                <a:lnSpc>
                  <a:spcPct val="90000"/>
                </a:lnSpc>
                <a:spcBef>
                  <a:spcPts val="1000"/>
                </a:spcBef>
              </a:pPr>
              <a:r>
                <a:rPr lang="nl-NL" sz="2000" dirty="0">
                  <a:latin typeface="Source Sans Pro" panose="020B0503030403020204" pitchFamily="34" charset="0"/>
                  <a:ea typeface="Source Sans Pro" panose="020B0503030403020204" pitchFamily="34" charset="0"/>
                </a:rPr>
                <a:t>Geen </a:t>
              </a:r>
              <a:r>
                <a:rPr lang="nl-NL" sz="2000">
                  <a:latin typeface="Source Sans Pro" panose="020B0503030403020204" pitchFamily="34" charset="0"/>
                  <a:ea typeface="Source Sans Pro" panose="020B0503030403020204" pitchFamily="34" charset="0"/>
                </a:rPr>
                <a:t>onwil, niet </a:t>
              </a:r>
              <a:r>
                <a:rPr lang="nl-NL" sz="2000" dirty="0">
                  <a:latin typeface="Source Sans Pro" panose="020B0503030403020204" pitchFamily="34" charset="0"/>
                  <a:ea typeface="Source Sans Pro" panose="020B0503030403020204" pitchFamily="34" charset="0"/>
                </a:rPr>
                <a:t>kúnnen</a:t>
              </a:r>
            </a:p>
          </p:txBody>
        </p:sp>
        <p:pic>
          <p:nvPicPr>
            <p:cNvPr id="27" name="Afbeelding 26">
              <a:extLst>
                <a:ext uri="{FF2B5EF4-FFF2-40B4-BE49-F238E27FC236}">
                  <a16:creationId xmlns:a16="http://schemas.microsoft.com/office/drawing/2014/main" id="{88DD62CC-DB7E-B74B-A073-686DC2D16A8B}"/>
                </a:ext>
              </a:extLst>
            </p:cNvPr>
            <p:cNvPicPr>
              <a:picLocks noChangeAspect="1"/>
            </p:cNvPicPr>
            <p:nvPr/>
          </p:nvPicPr>
          <p:blipFill>
            <a:blip r:embed="rId10"/>
            <a:stretch>
              <a:fillRect/>
            </a:stretch>
          </p:blipFill>
          <p:spPr>
            <a:xfrm>
              <a:off x="10467190" y="2262753"/>
              <a:ext cx="788293" cy="1970734"/>
            </a:xfrm>
            <a:prstGeom prst="rect">
              <a:avLst/>
            </a:prstGeom>
          </p:spPr>
        </p:pic>
      </p:grpSp>
      <p:sp>
        <p:nvSpPr>
          <p:cNvPr id="18" name="Rechthoek: afgeronde hoeken 4">
            <a:extLst>
              <a:ext uri="{FF2B5EF4-FFF2-40B4-BE49-F238E27FC236}">
                <a16:creationId xmlns:a16="http://schemas.microsoft.com/office/drawing/2014/main" id="{F1709ED3-449E-7A49-8954-C376752AAEBF}"/>
              </a:ext>
            </a:extLst>
          </p:cNvPr>
          <p:cNvSpPr txBox="1"/>
          <p:nvPr/>
        </p:nvSpPr>
        <p:spPr>
          <a:xfrm>
            <a:off x="-325258" y="79011"/>
            <a:ext cx="2300400" cy="1656000"/>
          </a:xfrm>
          <a:prstGeom prst="rect">
            <a:avLst/>
          </a:prstGeom>
          <a:noFill/>
          <a:ln>
            <a:noFill/>
          </a:ln>
          <a:effectLst/>
        </p:spPr>
        <p:txBody>
          <a:bodyPr spcFirstLastPara="0" vert="horz" wrap="square" lIns="227584" tIns="227584" rIns="227584" bIns="227584" numCol="1" spcCol="1270" anchor="ctr" anchorCtr="0">
            <a:noAutofit/>
          </a:bodyPr>
          <a:lstStyle/>
          <a:p>
            <a:pPr lvl="0" algn="ctr" defTabSz="1422400">
              <a:spcBef>
                <a:spcPct val="0"/>
              </a:spcBef>
              <a:spcAft>
                <a:spcPct val="35000"/>
              </a:spcAft>
              <a:defRPr/>
            </a:pPr>
            <a:r>
              <a:rPr lang="nl-NL" sz="2200" dirty="0">
                <a:solidFill>
                  <a:sysClr val="window" lastClr="FFFFFF"/>
                </a:solidFill>
                <a:latin typeface="Source Sans Pro" panose="020B0503030403020204" pitchFamily="34" charset="0"/>
                <a:ea typeface="Source Sans Pro" panose="020B0503030403020204" pitchFamily="34" charset="0"/>
              </a:rPr>
              <a:t>Wat is </a:t>
            </a:r>
          </a:p>
          <a:p>
            <a:pPr lvl="0" algn="ctr" defTabSz="1422400">
              <a:spcBef>
                <a:spcPct val="0"/>
              </a:spcBef>
              <a:spcAft>
                <a:spcPct val="35000"/>
              </a:spcAft>
              <a:defRPr/>
            </a:pPr>
            <a:r>
              <a:rPr lang="nl-NL" sz="2200" dirty="0">
                <a:solidFill>
                  <a:sysClr val="window" lastClr="FFFFFF"/>
                </a:solidFill>
                <a:latin typeface="Source Sans Pro" panose="020B0503030403020204" pitchFamily="34" charset="0"/>
                <a:ea typeface="Source Sans Pro" panose="020B0503030403020204" pitchFamily="34" charset="0"/>
              </a:rPr>
              <a:t>apathie?</a:t>
            </a:r>
          </a:p>
        </p:txBody>
      </p:sp>
    </p:spTree>
    <p:custDataLst>
      <p:tags r:id="rId1"/>
    </p:custDataLst>
    <p:extLst>
      <p:ext uri="{BB962C8B-B14F-4D97-AF65-F5344CB8AC3E}">
        <p14:creationId xmlns:p14="http://schemas.microsoft.com/office/powerpoint/2010/main" val="4177948055"/>
      </p:ext>
    </p:extLst>
  </p:cSld>
  <p:clrMapOvr>
    <a:masterClrMapping/>
  </p:clrMapOvr>
  <p:transition spd="med" advTm="833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D0F4A96-547F-5648-807F-B8933AE11924}"/>
              </a:ext>
            </a:extLst>
          </p:cNvPr>
          <p:cNvPicPr>
            <a:picLocks noChangeAspect="1"/>
          </p:cNvPicPr>
          <p:nvPr/>
        </p:nvPicPr>
        <p:blipFill>
          <a:blip r:embed="rId3"/>
          <a:stretch>
            <a:fillRect/>
          </a:stretch>
        </p:blipFill>
        <p:spPr>
          <a:xfrm>
            <a:off x="12700" y="0"/>
            <a:ext cx="12179300" cy="6845300"/>
          </a:xfrm>
          <a:prstGeom prst="rect">
            <a:avLst/>
          </a:prstGeom>
        </p:spPr>
      </p:pic>
      <p:sp>
        <p:nvSpPr>
          <p:cNvPr id="4" name="Tekstvak 3">
            <a:extLst>
              <a:ext uri="{FF2B5EF4-FFF2-40B4-BE49-F238E27FC236}">
                <a16:creationId xmlns:a16="http://schemas.microsoft.com/office/drawing/2014/main" id="{D3915DDA-B520-4A0F-BEBB-377FA2DD1648}"/>
              </a:ext>
            </a:extLst>
          </p:cNvPr>
          <p:cNvSpPr txBox="1"/>
          <p:nvPr/>
        </p:nvSpPr>
        <p:spPr>
          <a:xfrm>
            <a:off x="838200" y="365125"/>
            <a:ext cx="105156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nl-NL" sz="3600" b="0" i="0" kern="1200" dirty="0">
                <a:solidFill>
                  <a:srgbClr val="00A195"/>
                </a:solidFill>
                <a:latin typeface="Calibri" panose="020F0502020204030204" pitchFamily="34" charset="0"/>
                <a:ea typeface="Calibri" panose="020F0502020204030204" pitchFamily="34" charset="0"/>
                <a:cs typeface="+mj-cs"/>
              </a:rPr>
              <a:t>                Hoe merk jij apathie op?</a:t>
            </a:r>
          </a:p>
        </p:txBody>
      </p:sp>
      <p:pic>
        <p:nvPicPr>
          <p:cNvPr id="3" name="Tijdelijke aanduiding voor afbeelding 2" descr="Afbeelding met tafel, kamer&#10;&#10;Automatisch gegenereerde beschrijving">
            <a:extLst>
              <a:ext uri="{FF2B5EF4-FFF2-40B4-BE49-F238E27FC236}">
                <a16:creationId xmlns:a16="http://schemas.microsoft.com/office/drawing/2014/main" id="{6215EEC0-9B15-4AD5-B482-E96B8588EE97}"/>
              </a:ext>
            </a:extLst>
          </p:cNvPr>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l="3107" r="3104" b="-3"/>
          <a:stretch/>
        </p:blipFill>
        <p:spPr>
          <a:xfrm>
            <a:off x="1611630" y="1976802"/>
            <a:ext cx="4360586" cy="3487132"/>
          </a:xfrm>
          <a:prstGeom prst="rect">
            <a:avLst/>
          </a:prstGeom>
          <a:noFill/>
        </p:spPr>
      </p:pic>
      <p:sp>
        <p:nvSpPr>
          <p:cNvPr id="9" name="Content Placeholder 3">
            <a:extLst>
              <a:ext uri="{FF2B5EF4-FFF2-40B4-BE49-F238E27FC236}">
                <a16:creationId xmlns:a16="http://schemas.microsoft.com/office/drawing/2014/main" id="{90030369-C03D-4B9A-BA5B-D76A4A779BF5}"/>
              </a:ext>
            </a:extLst>
          </p:cNvPr>
          <p:cNvSpPr>
            <a:spLocks noGrp="1"/>
          </p:cNvSpPr>
          <p:nvPr>
            <p:ph sz="half" idx="2"/>
          </p:nvPr>
        </p:nvSpPr>
        <p:spPr>
          <a:xfrm>
            <a:off x="6345767" y="1978026"/>
            <a:ext cx="5712121" cy="4138613"/>
          </a:xfrm>
        </p:spPr>
        <p:txBody>
          <a:bodyPr/>
          <a:lstStyle/>
          <a:p>
            <a:pPr marL="0" indent="0">
              <a:buNone/>
            </a:pPr>
            <a:r>
              <a:rPr lang="en-US" sz="2400" dirty="0" err="1"/>
              <a:t>Mentimeter</a:t>
            </a:r>
            <a:r>
              <a:rPr lang="en-US" sz="2400" dirty="0"/>
              <a:t> </a:t>
            </a:r>
            <a:r>
              <a:rPr lang="en-US" sz="2400" dirty="0" err="1"/>
              <a:t>Dia</a:t>
            </a:r>
            <a:r>
              <a:rPr lang="en-US" sz="2400" dirty="0"/>
              <a:t> 2</a:t>
            </a:r>
          </a:p>
          <a:p>
            <a:pPr marL="0" indent="0">
              <a:buNone/>
            </a:pPr>
            <a:r>
              <a:rPr lang="en-US" sz="2400" dirty="0">
                <a:solidFill>
                  <a:srgbClr val="00A195"/>
                </a:solidFill>
                <a:hlinkClick r:id="rId5">
                  <a:extLst>
                    <a:ext uri="{A12FA001-AC4F-418D-AE19-62706E023703}">
                      <ahyp:hlinkClr xmlns:ahyp="http://schemas.microsoft.com/office/drawing/2018/hyperlinkcolor" val="tx"/>
                    </a:ext>
                  </a:extLst>
                </a:hlinkClick>
              </a:rPr>
              <a:t>https://www.mentimeter.com/s/a02d6d8452d19f25860b5c07e6f5428d/d0f954d3c3fe/</a:t>
            </a:r>
            <a:endParaRPr lang="en-US" sz="2400" dirty="0">
              <a:solidFill>
                <a:srgbClr val="00A195"/>
              </a:solidFill>
            </a:endParaRPr>
          </a:p>
          <a:p>
            <a:pPr marL="0" indent="0">
              <a:buNone/>
            </a:pPr>
            <a:endParaRPr lang="en-US" sz="2400" dirty="0"/>
          </a:p>
          <a:p>
            <a:pPr marL="0" indent="0">
              <a:buNone/>
            </a:pPr>
            <a:r>
              <a:rPr lang="en-US" sz="2400" dirty="0"/>
              <a:t>(let op </a:t>
            </a:r>
            <a:r>
              <a:rPr lang="en-US" sz="2400" dirty="0" err="1"/>
              <a:t>dat</a:t>
            </a:r>
            <a:r>
              <a:rPr lang="en-US" sz="2400" dirty="0"/>
              <a:t> je Chrome </a:t>
            </a:r>
            <a:r>
              <a:rPr lang="en-US" sz="2400" dirty="0" err="1"/>
              <a:t>als</a:t>
            </a:r>
            <a:r>
              <a:rPr lang="en-US" sz="2400" dirty="0"/>
              <a:t> browser </a:t>
            </a:r>
            <a:r>
              <a:rPr lang="en-US" sz="2400" dirty="0" err="1"/>
              <a:t>gebruikt</a:t>
            </a:r>
            <a:r>
              <a:rPr lang="en-US" sz="2400" dirty="0"/>
              <a:t>)</a:t>
            </a:r>
          </a:p>
          <a:p>
            <a:pPr marL="0" indent="0">
              <a:buNone/>
            </a:pPr>
            <a:r>
              <a:rPr lang="en-US" sz="2400" dirty="0"/>
              <a:t>of   </a:t>
            </a:r>
          </a:p>
          <a:p>
            <a:pPr marL="0" indent="0">
              <a:buNone/>
            </a:pPr>
            <a:r>
              <a:rPr lang="en-US" sz="2400" dirty="0" err="1"/>
              <a:t>opschrijven</a:t>
            </a:r>
            <a:r>
              <a:rPr lang="en-US" sz="2400" dirty="0"/>
              <a:t> </a:t>
            </a:r>
          </a:p>
        </p:txBody>
      </p:sp>
      <p:sp>
        <p:nvSpPr>
          <p:cNvPr id="6" name="Rechthoek 5">
            <a:extLst>
              <a:ext uri="{FF2B5EF4-FFF2-40B4-BE49-F238E27FC236}">
                <a16:creationId xmlns:a16="http://schemas.microsoft.com/office/drawing/2014/main" id="{15649C11-999B-6F44-B180-90DF23846640}"/>
              </a:ext>
            </a:extLst>
          </p:cNvPr>
          <p:cNvSpPr/>
          <p:nvPr/>
        </p:nvSpPr>
        <p:spPr>
          <a:xfrm>
            <a:off x="0" y="0"/>
            <a:ext cx="1605280" cy="68516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00587F"/>
              </a:solidFill>
            </a:endParaRPr>
          </a:p>
        </p:txBody>
      </p:sp>
      <p:sp>
        <p:nvSpPr>
          <p:cNvPr id="7" name="Rechthoek: afgeronde hoeken 4">
            <a:extLst>
              <a:ext uri="{FF2B5EF4-FFF2-40B4-BE49-F238E27FC236}">
                <a16:creationId xmlns:a16="http://schemas.microsoft.com/office/drawing/2014/main" id="{C33A08C6-57D2-5847-8C0B-7B97BB9C86CE}"/>
              </a:ext>
            </a:extLst>
          </p:cNvPr>
          <p:cNvSpPr txBox="1"/>
          <p:nvPr/>
        </p:nvSpPr>
        <p:spPr>
          <a:xfrm>
            <a:off x="-325258" y="79011"/>
            <a:ext cx="2300400" cy="1656000"/>
          </a:xfrm>
          <a:prstGeom prst="rect">
            <a:avLst/>
          </a:prstGeom>
          <a:noFill/>
          <a:ln>
            <a:noFill/>
          </a:ln>
          <a:effectLst/>
        </p:spPr>
        <p:txBody>
          <a:bodyPr spcFirstLastPara="0" vert="horz" wrap="square" lIns="227584" tIns="227584" rIns="227584" bIns="227584" numCol="1" spcCol="1270" anchor="ctr" anchorCtr="0">
            <a:noAutofit/>
          </a:bodyPr>
          <a:lstStyle/>
          <a:p>
            <a:pPr lvl="0" algn="ctr" defTabSz="1422400">
              <a:spcBef>
                <a:spcPct val="0"/>
              </a:spcBef>
              <a:spcAft>
                <a:spcPct val="35000"/>
              </a:spcAft>
              <a:defRPr/>
            </a:pPr>
            <a:r>
              <a:rPr lang="nl-NL" sz="2200" dirty="0">
                <a:solidFill>
                  <a:sysClr val="window" lastClr="FFFFFF"/>
                </a:solidFill>
                <a:latin typeface="Source Sans Pro" panose="020B0503030403020204" pitchFamily="34" charset="0"/>
                <a:ea typeface="Source Sans Pro" panose="020B0503030403020204" pitchFamily="34" charset="0"/>
              </a:rPr>
              <a:t>Wat is </a:t>
            </a:r>
          </a:p>
          <a:p>
            <a:pPr lvl="0" algn="ctr" defTabSz="1422400">
              <a:spcBef>
                <a:spcPct val="0"/>
              </a:spcBef>
              <a:spcAft>
                <a:spcPct val="35000"/>
              </a:spcAft>
              <a:defRPr/>
            </a:pPr>
            <a:r>
              <a:rPr lang="nl-NL" sz="2200" dirty="0">
                <a:solidFill>
                  <a:sysClr val="window" lastClr="FFFFFF"/>
                </a:solidFill>
                <a:latin typeface="Source Sans Pro" panose="020B0503030403020204" pitchFamily="34" charset="0"/>
                <a:ea typeface="Source Sans Pro" panose="020B0503030403020204" pitchFamily="34" charset="0"/>
              </a:rPr>
              <a:t>apathie?</a:t>
            </a:r>
          </a:p>
        </p:txBody>
      </p:sp>
      <p:pic>
        <p:nvPicPr>
          <p:cNvPr id="8" name="Afbeelding 7">
            <a:extLst>
              <a:ext uri="{FF2B5EF4-FFF2-40B4-BE49-F238E27FC236}">
                <a16:creationId xmlns:a16="http://schemas.microsoft.com/office/drawing/2014/main" id="{468F943E-4954-CC48-96DE-66D51AFF3E65}"/>
              </a:ext>
            </a:extLst>
          </p:cNvPr>
          <p:cNvPicPr>
            <a:picLocks noChangeAspect="1"/>
          </p:cNvPicPr>
          <p:nvPr/>
        </p:nvPicPr>
        <p:blipFill>
          <a:blip r:embed="rId6"/>
          <a:stretch>
            <a:fillRect/>
          </a:stretch>
        </p:blipFill>
        <p:spPr>
          <a:xfrm>
            <a:off x="264160" y="3537020"/>
            <a:ext cx="1621129" cy="3314630"/>
          </a:xfrm>
          <a:prstGeom prst="rect">
            <a:avLst/>
          </a:prstGeom>
        </p:spPr>
      </p:pic>
    </p:spTree>
    <p:extLst>
      <p:ext uri="{BB962C8B-B14F-4D97-AF65-F5344CB8AC3E}">
        <p14:creationId xmlns:p14="http://schemas.microsoft.com/office/powerpoint/2010/main" val="2248181797"/>
      </p:ext>
    </p:extLst>
  </p:cSld>
  <p:clrMapOvr>
    <a:masterClrMapping/>
  </p:clrMapOvr>
  <mc:AlternateContent xmlns:mc="http://schemas.openxmlformats.org/markup-compatibility/2006" xmlns:p14="http://schemas.microsoft.com/office/powerpoint/2010/main">
    <mc:Choice Requires="p14">
      <p:transition spd="med" p14:dur="700" advTm="34747">
        <p:fade/>
      </p:transition>
    </mc:Choice>
    <mc:Fallback xmlns="">
      <p:transition spd="med" advTm="3474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A313A73F-98EB-DA4F-A676-8417CFEB80EC}"/>
              </a:ext>
            </a:extLst>
          </p:cNvPr>
          <p:cNvPicPr>
            <a:picLocks noChangeAspect="1"/>
          </p:cNvPicPr>
          <p:nvPr/>
        </p:nvPicPr>
        <p:blipFill>
          <a:blip r:embed="rId4"/>
          <a:stretch>
            <a:fillRect/>
          </a:stretch>
        </p:blipFill>
        <p:spPr>
          <a:xfrm>
            <a:off x="6350" y="6350"/>
            <a:ext cx="12179300" cy="6845300"/>
          </a:xfrm>
          <a:prstGeom prst="rect">
            <a:avLst/>
          </a:prstGeom>
        </p:spPr>
      </p:pic>
      <p:sp>
        <p:nvSpPr>
          <p:cNvPr id="2" name="Titel 1">
            <a:extLst>
              <a:ext uri="{FF2B5EF4-FFF2-40B4-BE49-F238E27FC236}">
                <a16:creationId xmlns:a16="http://schemas.microsoft.com/office/drawing/2014/main" id="{3F66BFB2-FEAB-4FC8-8A98-CBA83F762D4D}"/>
              </a:ext>
            </a:extLst>
          </p:cNvPr>
          <p:cNvSpPr>
            <a:spLocks noGrp="1"/>
          </p:cNvSpPr>
          <p:nvPr>
            <p:ph type="title"/>
          </p:nvPr>
        </p:nvSpPr>
        <p:spPr>
          <a:xfrm>
            <a:off x="2696820" y="868388"/>
            <a:ext cx="10800000" cy="533400"/>
          </a:xfrm>
        </p:spPr>
        <p:txBody>
          <a:bodyPr/>
          <a:lstStyle/>
          <a:p>
            <a:r>
              <a:rPr lang="nl-NL" sz="3600" dirty="0">
                <a:solidFill>
                  <a:srgbClr val="00A195"/>
                </a:solidFill>
                <a:latin typeface="Source Sans Pro" panose="020B0503030403020204" pitchFamily="34" charset="0"/>
                <a:ea typeface="Source Sans Pro" panose="020B0503030403020204" pitchFamily="34" charset="0"/>
              </a:rPr>
              <a:t>Opmerken van apathie </a:t>
            </a:r>
            <a:br>
              <a:rPr lang="nl-NL" sz="3600" dirty="0">
                <a:solidFill>
                  <a:srgbClr val="00A195"/>
                </a:solidFill>
              </a:rPr>
            </a:br>
            <a:endParaRPr lang="nl-NL" sz="3600" dirty="0">
              <a:solidFill>
                <a:srgbClr val="00A195"/>
              </a:solidFill>
            </a:endParaRPr>
          </a:p>
        </p:txBody>
      </p:sp>
      <p:sp>
        <p:nvSpPr>
          <p:cNvPr id="12" name="Rechthoek 11">
            <a:extLst>
              <a:ext uri="{FF2B5EF4-FFF2-40B4-BE49-F238E27FC236}">
                <a16:creationId xmlns:a16="http://schemas.microsoft.com/office/drawing/2014/main" id="{B070A928-7A37-5A4B-8A29-E161F4F740CD}"/>
              </a:ext>
            </a:extLst>
          </p:cNvPr>
          <p:cNvSpPr/>
          <p:nvPr/>
        </p:nvSpPr>
        <p:spPr>
          <a:xfrm>
            <a:off x="0" y="0"/>
            <a:ext cx="1605280" cy="68516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00587F"/>
              </a:solidFill>
            </a:endParaRPr>
          </a:p>
        </p:txBody>
      </p:sp>
      <p:sp>
        <p:nvSpPr>
          <p:cNvPr id="13" name="Rechthoek: afgeronde hoeken 4">
            <a:extLst>
              <a:ext uri="{FF2B5EF4-FFF2-40B4-BE49-F238E27FC236}">
                <a16:creationId xmlns:a16="http://schemas.microsoft.com/office/drawing/2014/main" id="{E8E1161D-84B9-004F-B4E9-7A1FF509702E}"/>
              </a:ext>
            </a:extLst>
          </p:cNvPr>
          <p:cNvSpPr txBox="1"/>
          <p:nvPr/>
        </p:nvSpPr>
        <p:spPr>
          <a:xfrm>
            <a:off x="-325258" y="79011"/>
            <a:ext cx="2300400" cy="1656000"/>
          </a:xfrm>
          <a:prstGeom prst="rect">
            <a:avLst/>
          </a:prstGeom>
          <a:noFill/>
          <a:ln>
            <a:noFill/>
          </a:ln>
          <a:effectLst/>
        </p:spPr>
        <p:txBody>
          <a:bodyPr spcFirstLastPara="0" vert="horz" wrap="square" lIns="227584" tIns="227584" rIns="227584" bIns="227584" numCol="1" spcCol="1270" anchor="ctr" anchorCtr="0">
            <a:noAutofit/>
          </a:bodyPr>
          <a:lstStyle/>
          <a:p>
            <a:pPr lvl="0" algn="ctr" defTabSz="1422400">
              <a:spcBef>
                <a:spcPct val="0"/>
              </a:spcBef>
              <a:spcAft>
                <a:spcPct val="35000"/>
              </a:spcAft>
              <a:defRPr/>
            </a:pPr>
            <a:r>
              <a:rPr lang="nl-NL" sz="2200" dirty="0">
                <a:solidFill>
                  <a:sysClr val="window" lastClr="FFFFFF"/>
                </a:solidFill>
                <a:latin typeface="Source Sans Pro" panose="020B0503030403020204" pitchFamily="34" charset="0"/>
                <a:ea typeface="Source Sans Pro" panose="020B0503030403020204" pitchFamily="34" charset="0"/>
              </a:rPr>
              <a:t>Wat is </a:t>
            </a:r>
          </a:p>
          <a:p>
            <a:pPr lvl="0" algn="ctr" defTabSz="1422400">
              <a:spcBef>
                <a:spcPct val="0"/>
              </a:spcBef>
              <a:spcAft>
                <a:spcPct val="35000"/>
              </a:spcAft>
              <a:defRPr/>
            </a:pPr>
            <a:r>
              <a:rPr lang="nl-NL" sz="2200" dirty="0">
                <a:solidFill>
                  <a:sysClr val="window" lastClr="FFFFFF"/>
                </a:solidFill>
                <a:latin typeface="Source Sans Pro" panose="020B0503030403020204" pitchFamily="34" charset="0"/>
                <a:ea typeface="Source Sans Pro" panose="020B0503030403020204" pitchFamily="34" charset="0"/>
              </a:rPr>
              <a:t>apathie?</a:t>
            </a:r>
          </a:p>
        </p:txBody>
      </p:sp>
      <p:grpSp>
        <p:nvGrpSpPr>
          <p:cNvPr id="6" name="Groep 5">
            <a:extLst>
              <a:ext uri="{FF2B5EF4-FFF2-40B4-BE49-F238E27FC236}">
                <a16:creationId xmlns:a16="http://schemas.microsoft.com/office/drawing/2014/main" id="{6033C1BF-BF48-4710-BA48-3AB87652D15F}"/>
              </a:ext>
            </a:extLst>
          </p:cNvPr>
          <p:cNvGrpSpPr/>
          <p:nvPr/>
        </p:nvGrpSpPr>
        <p:grpSpPr>
          <a:xfrm>
            <a:off x="2696820" y="1618912"/>
            <a:ext cx="1887010" cy="2033871"/>
            <a:chOff x="2696820" y="1618912"/>
            <a:chExt cx="1887010" cy="2033871"/>
          </a:xfrm>
        </p:grpSpPr>
        <p:sp>
          <p:nvSpPr>
            <p:cNvPr id="15" name="Tekstvak 14">
              <a:extLst>
                <a:ext uri="{FF2B5EF4-FFF2-40B4-BE49-F238E27FC236}">
                  <a16:creationId xmlns:a16="http://schemas.microsoft.com/office/drawing/2014/main" id="{A0A6D1C2-2AE5-D74F-A0BD-7767B98EA87A}"/>
                </a:ext>
              </a:extLst>
            </p:cNvPr>
            <p:cNvSpPr txBox="1"/>
            <p:nvPr/>
          </p:nvSpPr>
          <p:spPr>
            <a:xfrm>
              <a:off x="2696820" y="2924511"/>
              <a:ext cx="1887010" cy="728272"/>
            </a:xfrm>
            <a:prstGeom prst="rect">
              <a:avLst/>
            </a:prstGeom>
            <a:noFill/>
          </p:spPr>
          <p:txBody>
            <a:bodyPr wrap="square" rtlCol="0">
              <a:noAutofit/>
            </a:bodyPr>
            <a:lstStyle/>
            <a:p>
              <a:pPr algn="ctr">
                <a:lnSpc>
                  <a:spcPct val="90000"/>
                </a:lnSpc>
                <a:spcBef>
                  <a:spcPts val="1000"/>
                </a:spcBef>
              </a:pPr>
              <a:r>
                <a:rPr lang="nl-NL" sz="2000" dirty="0">
                  <a:latin typeface="Source Sans Pro" panose="020B0503030403020204" pitchFamily="34" charset="0"/>
                  <a:ea typeface="Source Sans Pro" panose="020B0503030403020204" pitchFamily="34" charset="0"/>
                </a:rPr>
                <a:t>Ander gedrag</a:t>
              </a:r>
            </a:p>
          </p:txBody>
        </p:sp>
        <p:pic>
          <p:nvPicPr>
            <p:cNvPr id="5" name="Afbeelding 4">
              <a:extLst>
                <a:ext uri="{FF2B5EF4-FFF2-40B4-BE49-F238E27FC236}">
                  <a16:creationId xmlns:a16="http://schemas.microsoft.com/office/drawing/2014/main" id="{95F35F54-D997-1041-BDB4-90924D2487A2}"/>
                </a:ext>
              </a:extLst>
            </p:cNvPr>
            <p:cNvPicPr>
              <a:picLocks noChangeAspect="1"/>
            </p:cNvPicPr>
            <p:nvPr/>
          </p:nvPicPr>
          <p:blipFill>
            <a:blip r:embed="rId5"/>
            <a:stretch>
              <a:fillRect/>
            </a:stretch>
          </p:blipFill>
          <p:spPr>
            <a:xfrm>
              <a:off x="3080266" y="1618912"/>
              <a:ext cx="1099229" cy="1088859"/>
            </a:xfrm>
            <a:prstGeom prst="rect">
              <a:avLst/>
            </a:prstGeom>
          </p:spPr>
        </p:pic>
      </p:grpSp>
      <p:grpSp>
        <p:nvGrpSpPr>
          <p:cNvPr id="8" name="Groep 7">
            <a:extLst>
              <a:ext uri="{FF2B5EF4-FFF2-40B4-BE49-F238E27FC236}">
                <a16:creationId xmlns:a16="http://schemas.microsoft.com/office/drawing/2014/main" id="{C12064CA-E753-47D1-AC02-982F901C194C}"/>
              </a:ext>
            </a:extLst>
          </p:cNvPr>
          <p:cNvGrpSpPr/>
          <p:nvPr/>
        </p:nvGrpSpPr>
        <p:grpSpPr>
          <a:xfrm>
            <a:off x="4907170" y="1465171"/>
            <a:ext cx="2154030" cy="2062224"/>
            <a:chOff x="4907170" y="1465171"/>
            <a:chExt cx="2154030" cy="2062224"/>
          </a:xfrm>
        </p:grpSpPr>
        <p:sp>
          <p:nvSpPr>
            <p:cNvPr id="16" name="Tekstvak 15">
              <a:extLst>
                <a:ext uri="{FF2B5EF4-FFF2-40B4-BE49-F238E27FC236}">
                  <a16:creationId xmlns:a16="http://schemas.microsoft.com/office/drawing/2014/main" id="{70D20F96-9482-2741-84C3-828CA23155D3}"/>
                </a:ext>
              </a:extLst>
            </p:cNvPr>
            <p:cNvSpPr txBox="1"/>
            <p:nvPr/>
          </p:nvSpPr>
          <p:spPr>
            <a:xfrm>
              <a:off x="4907170" y="2799123"/>
              <a:ext cx="2154030" cy="728272"/>
            </a:xfrm>
            <a:prstGeom prst="rect">
              <a:avLst/>
            </a:prstGeom>
            <a:noFill/>
          </p:spPr>
          <p:txBody>
            <a:bodyPr wrap="square" rtlCol="0">
              <a:noAutofit/>
            </a:bodyPr>
            <a:lstStyle/>
            <a:p>
              <a:pPr algn="ctr">
                <a:lnSpc>
                  <a:spcPct val="90000"/>
                </a:lnSpc>
                <a:spcBef>
                  <a:spcPts val="1000"/>
                </a:spcBef>
              </a:pPr>
              <a:r>
                <a:rPr lang="nl-NL" sz="2000" dirty="0">
                  <a:latin typeface="Source Sans Pro" panose="020B0503030403020204" pitchFamily="34" charset="0"/>
                  <a:ea typeface="Source Sans Pro" panose="020B0503030403020204" pitchFamily="34" charset="0"/>
                </a:rPr>
                <a:t>Geen initiatief/ spontaan gedrag</a:t>
              </a:r>
            </a:p>
          </p:txBody>
        </p:sp>
        <p:pic>
          <p:nvPicPr>
            <p:cNvPr id="7" name="Afbeelding 6">
              <a:extLst>
                <a:ext uri="{FF2B5EF4-FFF2-40B4-BE49-F238E27FC236}">
                  <a16:creationId xmlns:a16="http://schemas.microsoft.com/office/drawing/2014/main" id="{D580C01B-731C-924D-8921-877F5F45049F}"/>
                </a:ext>
              </a:extLst>
            </p:cNvPr>
            <p:cNvPicPr>
              <a:picLocks noChangeAspect="1"/>
            </p:cNvPicPr>
            <p:nvPr/>
          </p:nvPicPr>
          <p:blipFill>
            <a:blip r:embed="rId6"/>
            <a:stretch>
              <a:fillRect/>
            </a:stretch>
          </p:blipFill>
          <p:spPr>
            <a:xfrm>
              <a:off x="5406000" y="1465171"/>
              <a:ext cx="1062534" cy="1252272"/>
            </a:xfrm>
            <a:prstGeom prst="rect">
              <a:avLst/>
            </a:prstGeom>
          </p:spPr>
        </p:pic>
      </p:grpSp>
      <p:grpSp>
        <p:nvGrpSpPr>
          <p:cNvPr id="10" name="Groep 9">
            <a:extLst>
              <a:ext uri="{FF2B5EF4-FFF2-40B4-BE49-F238E27FC236}">
                <a16:creationId xmlns:a16="http://schemas.microsoft.com/office/drawing/2014/main" id="{FDFC34B6-21A6-483E-AE53-469CD6A7C222}"/>
              </a:ext>
            </a:extLst>
          </p:cNvPr>
          <p:cNvGrpSpPr/>
          <p:nvPr/>
        </p:nvGrpSpPr>
        <p:grpSpPr>
          <a:xfrm>
            <a:off x="7464104" y="1586041"/>
            <a:ext cx="2079869" cy="1943252"/>
            <a:chOff x="7464104" y="1586041"/>
            <a:chExt cx="2079869" cy="1943252"/>
          </a:xfrm>
        </p:grpSpPr>
        <p:sp>
          <p:nvSpPr>
            <p:cNvPr id="17" name="Tekstvak 16">
              <a:extLst>
                <a:ext uri="{FF2B5EF4-FFF2-40B4-BE49-F238E27FC236}">
                  <a16:creationId xmlns:a16="http://schemas.microsoft.com/office/drawing/2014/main" id="{6791BA5D-0960-3141-A87D-CC3C8E869B35}"/>
                </a:ext>
              </a:extLst>
            </p:cNvPr>
            <p:cNvSpPr txBox="1"/>
            <p:nvPr/>
          </p:nvSpPr>
          <p:spPr>
            <a:xfrm>
              <a:off x="7464104" y="2801021"/>
              <a:ext cx="2079869" cy="728272"/>
            </a:xfrm>
            <a:prstGeom prst="rect">
              <a:avLst/>
            </a:prstGeom>
            <a:noFill/>
          </p:spPr>
          <p:txBody>
            <a:bodyPr wrap="square" rtlCol="0">
              <a:noAutofit/>
            </a:bodyPr>
            <a:lstStyle/>
            <a:p>
              <a:pPr algn="ctr">
                <a:lnSpc>
                  <a:spcPct val="90000"/>
                </a:lnSpc>
                <a:spcBef>
                  <a:spcPts val="1000"/>
                </a:spcBef>
              </a:pPr>
              <a:r>
                <a:rPr lang="nl-NL" sz="2000" dirty="0">
                  <a:latin typeface="Source Sans Pro" panose="020B0503030403020204" pitchFamily="34" charset="0"/>
                  <a:ea typeface="Source Sans Pro" panose="020B0503030403020204" pitchFamily="34" charset="0"/>
                </a:rPr>
                <a:t>Geen interactie of sociaal contact</a:t>
              </a:r>
            </a:p>
          </p:txBody>
        </p:sp>
        <p:pic>
          <p:nvPicPr>
            <p:cNvPr id="9" name="Afbeelding 8">
              <a:extLst>
                <a:ext uri="{FF2B5EF4-FFF2-40B4-BE49-F238E27FC236}">
                  <a16:creationId xmlns:a16="http://schemas.microsoft.com/office/drawing/2014/main" id="{9A7F97D9-9BC8-AA47-B72D-41148AC1EF65}"/>
                </a:ext>
              </a:extLst>
            </p:cNvPr>
            <p:cNvPicPr>
              <a:picLocks noChangeAspect="1"/>
            </p:cNvPicPr>
            <p:nvPr/>
          </p:nvPicPr>
          <p:blipFill>
            <a:blip r:embed="rId7"/>
            <a:stretch>
              <a:fillRect/>
            </a:stretch>
          </p:blipFill>
          <p:spPr>
            <a:xfrm>
              <a:off x="7698103" y="1586041"/>
              <a:ext cx="1538183" cy="1085776"/>
            </a:xfrm>
            <a:prstGeom prst="rect">
              <a:avLst/>
            </a:prstGeom>
          </p:spPr>
        </p:pic>
      </p:grpSp>
      <p:grpSp>
        <p:nvGrpSpPr>
          <p:cNvPr id="19" name="Groep 18">
            <a:extLst>
              <a:ext uri="{FF2B5EF4-FFF2-40B4-BE49-F238E27FC236}">
                <a16:creationId xmlns:a16="http://schemas.microsoft.com/office/drawing/2014/main" id="{71BF5E0B-26EC-4D1C-83B1-4355CF604526}"/>
              </a:ext>
            </a:extLst>
          </p:cNvPr>
          <p:cNvGrpSpPr/>
          <p:nvPr/>
        </p:nvGrpSpPr>
        <p:grpSpPr>
          <a:xfrm>
            <a:off x="6232457" y="4545544"/>
            <a:ext cx="2079869" cy="2013694"/>
            <a:chOff x="6232457" y="4545544"/>
            <a:chExt cx="2079869" cy="2013694"/>
          </a:xfrm>
        </p:grpSpPr>
        <p:sp>
          <p:nvSpPr>
            <p:cNvPr id="34" name="Tekstvak 33">
              <a:extLst>
                <a:ext uri="{FF2B5EF4-FFF2-40B4-BE49-F238E27FC236}">
                  <a16:creationId xmlns:a16="http://schemas.microsoft.com/office/drawing/2014/main" id="{55DC8DA7-C1A5-3446-83A3-509CC3115EB7}"/>
                </a:ext>
              </a:extLst>
            </p:cNvPr>
            <p:cNvSpPr txBox="1"/>
            <p:nvPr/>
          </p:nvSpPr>
          <p:spPr>
            <a:xfrm>
              <a:off x="6232457" y="5830966"/>
              <a:ext cx="2079869" cy="728272"/>
            </a:xfrm>
            <a:prstGeom prst="rect">
              <a:avLst/>
            </a:prstGeom>
            <a:noFill/>
          </p:spPr>
          <p:txBody>
            <a:bodyPr wrap="square" rtlCol="0">
              <a:noAutofit/>
            </a:bodyPr>
            <a:lstStyle/>
            <a:p>
              <a:pPr algn="ctr">
                <a:lnSpc>
                  <a:spcPct val="90000"/>
                </a:lnSpc>
                <a:spcBef>
                  <a:spcPts val="1000"/>
                </a:spcBef>
              </a:pPr>
              <a:r>
                <a:rPr lang="nl-NL" sz="2000" dirty="0">
                  <a:latin typeface="Source Sans Pro" panose="020B0503030403020204" pitchFamily="34" charset="0"/>
                  <a:ea typeface="Source Sans Pro" panose="020B0503030403020204" pitchFamily="34" charset="0"/>
                </a:rPr>
                <a:t>Weinig emoties</a:t>
              </a:r>
            </a:p>
          </p:txBody>
        </p:sp>
        <p:pic>
          <p:nvPicPr>
            <p:cNvPr id="29" name="Afbeelding 28">
              <a:extLst>
                <a:ext uri="{FF2B5EF4-FFF2-40B4-BE49-F238E27FC236}">
                  <a16:creationId xmlns:a16="http://schemas.microsoft.com/office/drawing/2014/main" id="{675E5167-278C-1448-BE9C-0028058B887E}"/>
                </a:ext>
              </a:extLst>
            </p:cNvPr>
            <p:cNvPicPr>
              <a:picLocks noChangeAspect="1"/>
            </p:cNvPicPr>
            <p:nvPr/>
          </p:nvPicPr>
          <p:blipFill>
            <a:blip r:embed="rId8"/>
            <a:stretch>
              <a:fillRect/>
            </a:stretch>
          </p:blipFill>
          <p:spPr>
            <a:xfrm>
              <a:off x="6815191" y="4545544"/>
              <a:ext cx="1041400" cy="1041400"/>
            </a:xfrm>
            <a:prstGeom prst="rect">
              <a:avLst/>
            </a:prstGeom>
          </p:spPr>
        </p:pic>
      </p:grpSp>
      <p:grpSp>
        <p:nvGrpSpPr>
          <p:cNvPr id="18" name="Groep 17">
            <a:extLst>
              <a:ext uri="{FF2B5EF4-FFF2-40B4-BE49-F238E27FC236}">
                <a16:creationId xmlns:a16="http://schemas.microsoft.com/office/drawing/2014/main" id="{66EE6F69-7AAF-4717-8319-8BF9A3496FDA}"/>
              </a:ext>
            </a:extLst>
          </p:cNvPr>
          <p:cNvGrpSpPr/>
          <p:nvPr/>
        </p:nvGrpSpPr>
        <p:grpSpPr>
          <a:xfrm>
            <a:off x="3720392" y="3953027"/>
            <a:ext cx="1887010" cy="2526696"/>
            <a:chOff x="3720392" y="3953027"/>
            <a:chExt cx="1887010" cy="2526696"/>
          </a:xfrm>
        </p:grpSpPr>
        <p:sp>
          <p:nvSpPr>
            <p:cNvPr id="31" name="Tekstvak 30">
              <a:extLst>
                <a:ext uri="{FF2B5EF4-FFF2-40B4-BE49-F238E27FC236}">
                  <a16:creationId xmlns:a16="http://schemas.microsoft.com/office/drawing/2014/main" id="{1BC1DA75-F60C-1041-88F8-9514C5BCF6AC}"/>
                </a:ext>
              </a:extLst>
            </p:cNvPr>
            <p:cNvSpPr txBox="1"/>
            <p:nvPr/>
          </p:nvSpPr>
          <p:spPr>
            <a:xfrm>
              <a:off x="3720392" y="5751451"/>
              <a:ext cx="1887010" cy="728272"/>
            </a:xfrm>
            <a:prstGeom prst="rect">
              <a:avLst/>
            </a:prstGeom>
            <a:noFill/>
          </p:spPr>
          <p:txBody>
            <a:bodyPr wrap="square" rtlCol="0">
              <a:noAutofit/>
            </a:bodyPr>
            <a:lstStyle/>
            <a:p>
              <a:pPr algn="ctr">
                <a:lnSpc>
                  <a:spcPct val="90000"/>
                </a:lnSpc>
                <a:spcBef>
                  <a:spcPts val="1000"/>
                </a:spcBef>
              </a:pPr>
              <a:r>
                <a:rPr lang="nl-NL" sz="2000" dirty="0">
                  <a:latin typeface="Source Sans Pro" panose="020B0503030403020204" pitchFamily="34" charset="0"/>
                  <a:ea typeface="Source Sans Pro" panose="020B0503030403020204" pitchFamily="34" charset="0"/>
                </a:rPr>
                <a:t>Stilzitten /     niet meedoen</a:t>
              </a:r>
            </a:p>
          </p:txBody>
        </p:sp>
        <p:pic>
          <p:nvPicPr>
            <p:cNvPr id="38" name="Afbeelding 37">
              <a:extLst>
                <a:ext uri="{FF2B5EF4-FFF2-40B4-BE49-F238E27FC236}">
                  <a16:creationId xmlns:a16="http://schemas.microsoft.com/office/drawing/2014/main" id="{A446C79E-E899-B742-B4C3-79341C21386B}"/>
                </a:ext>
              </a:extLst>
            </p:cNvPr>
            <p:cNvPicPr>
              <a:picLocks noChangeAspect="1"/>
            </p:cNvPicPr>
            <p:nvPr/>
          </p:nvPicPr>
          <p:blipFill>
            <a:blip r:embed="rId9"/>
            <a:stretch>
              <a:fillRect/>
            </a:stretch>
          </p:blipFill>
          <p:spPr>
            <a:xfrm>
              <a:off x="4056764" y="3953027"/>
              <a:ext cx="1111971" cy="1633917"/>
            </a:xfrm>
            <a:prstGeom prst="rect">
              <a:avLst/>
            </a:prstGeom>
          </p:spPr>
        </p:pic>
      </p:grpSp>
      <p:grpSp>
        <p:nvGrpSpPr>
          <p:cNvPr id="20" name="Groep 19">
            <a:extLst>
              <a:ext uri="{FF2B5EF4-FFF2-40B4-BE49-F238E27FC236}">
                <a16:creationId xmlns:a16="http://schemas.microsoft.com/office/drawing/2014/main" id="{89EE9710-6878-4230-BA90-FF90BCD83FB1}"/>
              </a:ext>
            </a:extLst>
          </p:cNvPr>
          <p:cNvGrpSpPr/>
          <p:nvPr/>
        </p:nvGrpSpPr>
        <p:grpSpPr>
          <a:xfrm>
            <a:off x="8854565" y="4379443"/>
            <a:ext cx="2079869" cy="2085350"/>
            <a:chOff x="8854565" y="4379443"/>
            <a:chExt cx="2079869" cy="2085350"/>
          </a:xfrm>
        </p:grpSpPr>
        <p:sp>
          <p:nvSpPr>
            <p:cNvPr id="35" name="Tekstvak 34">
              <a:extLst>
                <a:ext uri="{FF2B5EF4-FFF2-40B4-BE49-F238E27FC236}">
                  <a16:creationId xmlns:a16="http://schemas.microsoft.com/office/drawing/2014/main" id="{4B75C795-5475-254D-BB40-D4A6028C40F5}"/>
                </a:ext>
              </a:extLst>
            </p:cNvPr>
            <p:cNvSpPr txBox="1"/>
            <p:nvPr/>
          </p:nvSpPr>
          <p:spPr>
            <a:xfrm>
              <a:off x="8854565" y="5736521"/>
              <a:ext cx="2079869" cy="728272"/>
            </a:xfrm>
            <a:prstGeom prst="rect">
              <a:avLst/>
            </a:prstGeom>
            <a:noFill/>
          </p:spPr>
          <p:txBody>
            <a:bodyPr wrap="square" rtlCol="0">
              <a:noAutofit/>
            </a:bodyPr>
            <a:lstStyle/>
            <a:p>
              <a:pPr algn="ctr">
                <a:lnSpc>
                  <a:spcPct val="90000"/>
                </a:lnSpc>
                <a:spcBef>
                  <a:spcPts val="1000"/>
                </a:spcBef>
              </a:pPr>
              <a:r>
                <a:rPr lang="nl-NL" sz="2000" dirty="0">
                  <a:latin typeface="Source Sans Pro" panose="020B0503030403020204" pitchFamily="34" charset="0"/>
                  <a:ea typeface="Source Sans Pro" panose="020B0503030403020204" pitchFamily="34" charset="0"/>
                </a:rPr>
                <a:t>Weinig mimiek    of reactie</a:t>
              </a:r>
            </a:p>
          </p:txBody>
        </p:sp>
        <p:pic>
          <p:nvPicPr>
            <p:cNvPr id="40" name="Afbeelding 39">
              <a:extLst>
                <a:ext uri="{FF2B5EF4-FFF2-40B4-BE49-F238E27FC236}">
                  <a16:creationId xmlns:a16="http://schemas.microsoft.com/office/drawing/2014/main" id="{56D0E239-28C6-B346-8386-8805FFD7E6E2}"/>
                </a:ext>
              </a:extLst>
            </p:cNvPr>
            <p:cNvPicPr>
              <a:picLocks noChangeAspect="1"/>
            </p:cNvPicPr>
            <p:nvPr/>
          </p:nvPicPr>
          <p:blipFill>
            <a:blip r:embed="rId10"/>
            <a:stretch>
              <a:fillRect/>
            </a:stretch>
          </p:blipFill>
          <p:spPr>
            <a:xfrm>
              <a:off x="9313795" y="4379443"/>
              <a:ext cx="1111971" cy="1105312"/>
            </a:xfrm>
            <a:prstGeom prst="rect">
              <a:avLst/>
            </a:prstGeom>
          </p:spPr>
        </p:pic>
      </p:grpSp>
      <p:pic>
        <p:nvPicPr>
          <p:cNvPr id="44" name="Afbeelding 43">
            <a:extLst>
              <a:ext uri="{FF2B5EF4-FFF2-40B4-BE49-F238E27FC236}">
                <a16:creationId xmlns:a16="http://schemas.microsoft.com/office/drawing/2014/main" id="{8FE70EBA-0F45-0D49-BDC5-2B2ECD9BEC32}"/>
              </a:ext>
            </a:extLst>
          </p:cNvPr>
          <p:cNvPicPr>
            <a:picLocks noChangeAspect="1"/>
          </p:cNvPicPr>
          <p:nvPr/>
        </p:nvPicPr>
        <p:blipFill>
          <a:blip r:embed="rId11"/>
          <a:stretch>
            <a:fillRect/>
          </a:stretch>
        </p:blipFill>
        <p:spPr>
          <a:xfrm>
            <a:off x="603370" y="4495374"/>
            <a:ext cx="1632360" cy="2356276"/>
          </a:xfrm>
          <a:prstGeom prst="rect">
            <a:avLst/>
          </a:prstGeom>
        </p:spPr>
      </p:pic>
      <p:grpSp>
        <p:nvGrpSpPr>
          <p:cNvPr id="3" name="Groep 2">
            <a:extLst>
              <a:ext uri="{FF2B5EF4-FFF2-40B4-BE49-F238E27FC236}">
                <a16:creationId xmlns:a16="http://schemas.microsoft.com/office/drawing/2014/main" id="{9987A814-63A5-405E-BAEB-6E661285B2C8}"/>
              </a:ext>
            </a:extLst>
          </p:cNvPr>
          <p:cNvGrpSpPr/>
          <p:nvPr/>
        </p:nvGrpSpPr>
        <p:grpSpPr>
          <a:xfrm>
            <a:off x="9696527" y="1359391"/>
            <a:ext cx="2154030" cy="2301123"/>
            <a:chOff x="9696527" y="1359391"/>
            <a:chExt cx="2154030" cy="2301123"/>
          </a:xfrm>
        </p:grpSpPr>
        <p:sp>
          <p:nvSpPr>
            <p:cNvPr id="33" name="Tekstvak 32">
              <a:extLst>
                <a:ext uri="{FF2B5EF4-FFF2-40B4-BE49-F238E27FC236}">
                  <a16:creationId xmlns:a16="http://schemas.microsoft.com/office/drawing/2014/main" id="{774D1D49-6917-E24A-BB7C-DB02805F8AB1}"/>
                </a:ext>
              </a:extLst>
            </p:cNvPr>
            <p:cNvSpPr txBox="1"/>
            <p:nvPr/>
          </p:nvSpPr>
          <p:spPr>
            <a:xfrm>
              <a:off x="9696527" y="2932242"/>
              <a:ext cx="2154030" cy="728272"/>
            </a:xfrm>
            <a:prstGeom prst="rect">
              <a:avLst/>
            </a:prstGeom>
            <a:noFill/>
          </p:spPr>
          <p:txBody>
            <a:bodyPr wrap="square" rtlCol="0">
              <a:noAutofit/>
            </a:bodyPr>
            <a:lstStyle/>
            <a:p>
              <a:pPr algn="ctr">
                <a:lnSpc>
                  <a:spcPct val="90000"/>
                </a:lnSpc>
                <a:spcBef>
                  <a:spcPts val="1000"/>
                </a:spcBef>
              </a:pPr>
              <a:r>
                <a:rPr lang="nl-NL" sz="2000" dirty="0">
                  <a:latin typeface="Source Sans Pro" panose="020B0503030403020204" pitchFamily="34" charset="0"/>
                  <a:ea typeface="Source Sans Pro" panose="020B0503030403020204" pitchFamily="34" charset="0"/>
                </a:rPr>
                <a:t>Minder interesse</a:t>
              </a:r>
            </a:p>
          </p:txBody>
        </p:sp>
        <p:pic>
          <p:nvPicPr>
            <p:cNvPr id="21" name="Afbeelding 20">
              <a:extLst>
                <a:ext uri="{FF2B5EF4-FFF2-40B4-BE49-F238E27FC236}">
                  <a16:creationId xmlns:a16="http://schemas.microsoft.com/office/drawing/2014/main" id="{711F45EC-F5D0-A947-A932-099BE74671D3}"/>
                </a:ext>
              </a:extLst>
            </p:cNvPr>
            <p:cNvPicPr>
              <a:picLocks noChangeAspect="1"/>
            </p:cNvPicPr>
            <p:nvPr/>
          </p:nvPicPr>
          <p:blipFill>
            <a:blip r:embed="rId12"/>
            <a:stretch>
              <a:fillRect/>
            </a:stretch>
          </p:blipFill>
          <p:spPr>
            <a:xfrm>
              <a:off x="9964944" y="1359391"/>
              <a:ext cx="1538184" cy="1531224"/>
            </a:xfrm>
            <a:prstGeom prst="rect">
              <a:avLst/>
            </a:prstGeom>
          </p:spPr>
        </p:pic>
      </p:grpSp>
    </p:spTree>
    <p:custDataLst>
      <p:tags r:id="rId1"/>
    </p:custDataLst>
    <p:extLst>
      <p:ext uri="{BB962C8B-B14F-4D97-AF65-F5344CB8AC3E}">
        <p14:creationId xmlns:p14="http://schemas.microsoft.com/office/powerpoint/2010/main" val="3835408850"/>
      </p:ext>
    </p:extLst>
  </p:cSld>
  <p:clrMapOvr>
    <a:masterClrMapping/>
  </p:clrMapOvr>
  <mc:AlternateContent xmlns:mc="http://schemas.openxmlformats.org/markup-compatibility/2006" xmlns:p14="http://schemas.microsoft.com/office/powerpoint/2010/main">
    <mc:Choice Requires="p14">
      <p:transition spd="med" p14:dur="700" advTm="47541">
        <p:fade/>
      </p:transition>
    </mc:Choice>
    <mc:Fallback xmlns="">
      <p:transition spd="med" advTm="4754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363F6DCB-0239-364D-9EA5-C86462A6F7B7}"/>
              </a:ext>
            </a:extLst>
          </p:cNvPr>
          <p:cNvPicPr>
            <a:picLocks noChangeAspect="1"/>
          </p:cNvPicPr>
          <p:nvPr/>
        </p:nvPicPr>
        <p:blipFill>
          <a:blip r:embed="rId4"/>
          <a:stretch>
            <a:fillRect/>
          </a:stretch>
        </p:blipFill>
        <p:spPr>
          <a:xfrm>
            <a:off x="6350" y="6350"/>
            <a:ext cx="12179300" cy="6845300"/>
          </a:xfrm>
          <a:prstGeom prst="rect">
            <a:avLst/>
          </a:prstGeom>
        </p:spPr>
      </p:pic>
      <p:sp>
        <p:nvSpPr>
          <p:cNvPr id="2" name="Titel 1">
            <a:extLst>
              <a:ext uri="{FF2B5EF4-FFF2-40B4-BE49-F238E27FC236}">
                <a16:creationId xmlns:a16="http://schemas.microsoft.com/office/drawing/2014/main" id="{DB547EDB-EE30-4E8F-B339-66544BADECDB}"/>
              </a:ext>
            </a:extLst>
          </p:cNvPr>
          <p:cNvSpPr>
            <a:spLocks noGrp="1"/>
          </p:cNvSpPr>
          <p:nvPr>
            <p:ph type="title"/>
          </p:nvPr>
        </p:nvSpPr>
        <p:spPr>
          <a:xfrm>
            <a:off x="2602266" y="500366"/>
            <a:ext cx="6714787" cy="533400"/>
          </a:xfrm>
        </p:spPr>
        <p:txBody>
          <a:bodyPr/>
          <a:lstStyle/>
          <a:p>
            <a:r>
              <a:rPr lang="nl-NL" sz="3600" dirty="0">
                <a:solidFill>
                  <a:srgbClr val="00A195"/>
                </a:solidFill>
                <a:latin typeface="Source Sans Pro" panose="020B0503030403020204" pitchFamily="34" charset="0"/>
                <a:ea typeface="Source Sans Pro" panose="020B0503030403020204" pitchFamily="34" charset="0"/>
              </a:rPr>
              <a:t>Hoe ontstaat apathie?</a:t>
            </a:r>
          </a:p>
        </p:txBody>
      </p:sp>
      <p:sp>
        <p:nvSpPr>
          <p:cNvPr id="4" name="Tekstvak 3">
            <a:extLst>
              <a:ext uri="{FF2B5EF4-FFF2-40B4-BE49-F238E27FC236}">
                <a16:creationId xmlns:a16="http://schemas.microsoft.com/office/drawing/2014/main" id="{0A116094-C7AF-4837-BBD4-67BFE0B739F3}"/>
              </a:ext>
            </a:extLst>
          </p:cNvPr>
          <p:cNvSpPr txBox="1"/>
          <p:nvPr/>
        </p:nvSpPr>
        <p:spPr>
          <a:xfrm>
            <a:off x="361507" y="6380480"/>
            <a:ext cx="2971717" cy="477520"/>
          </a:xfrm>
          <a:prstGeom prst="rect">
            <a:avLst/>
          </a:prstGeom>
          <a:noFill/>
        </p:spPr>
        <p:txBody>
          <a:bodyPr wrap="square" rtlCol="0">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nl-NL" sz="900" b="0" i="0" u="none" strike="noStrike" kern="1200" cap="none" spc="0" normalizeH="0" baseline="0" noProof="0" dirty="0">
                <a:ln>
                  <a:noFill/>
                </a:ln>
                <a:solidFill>
                  <a:srgbClr val="222222"/>
                </a:solidFill>
                <a:effectLst/>
                <a:uLnTx/>
                <a:uFillTx/>
                <a:latin typeface="Arial" panose="020B0604020202020204" pitchFamily="34" charset="0"/>
                <a:ea typeface="Source Sans Pro" panose="020B0503030403020204" pitchFamily="34" charset="0"/>
                <a:cs typeface="+mn-cs"/>
              </a:rPr>
              <a:t>* www.dementie.nl</a:t>
            </a:r>
            <a:endParaRPr kumimoji="0" lang="nl-NL" sz="9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endParaRPr>
          </a:p>
        </p:txBody>
      </p:sp>
      <p:sp>
        <p:nvSpPr>
          <p:cNvPr id="9" name="Rechthoek 8">
            <a:extLst>
              <a:ext uri="{FF2B5EF4-FFF2-40B4-BE49-F238E27FC236}">
                <a16:creationId xmlns:a16="http://schemas.microsoft.com/office/drawing/2014/main" id="{26AB1CC2-89DD-214E-893D-DE96A786E875}"/>
              </a:ext>
            </a:extLst>
          </p:cNvPr>
          <p:cNvSpPr/>
          <p:nvPr/>
        </p:nvSpPr>
        <p:spPr>
          <a:xfrm>
            <a:off x="0" y="0"/>
            <a:ext cx="1605280" cy="68516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587F"/>
              </a:solidFill>
              <a:effectLst/>
              <a:uLnTx/>
              <a:uFillTx/>
              <a:latin typeface="Calibri" panose="020F0502020204030204"/>
              <a:ea typeface="+mn-ea"/>
              <a:cs typeface="+mn-cs"/>
            </a:endParaRPr>
          </a:p>
        </p:txBody>
      </p:sp>
      <p:sp>
        <p:nvSpPr>
          <p:cNvPr id="10" name="Rechthoek: afgeronde hoeken 4">
            <a:extLst>
              <a:ext uri="{FF2B5EF4-FFF2-40B4-BE49-F238E27FC236}">
                <a16:creationId xmlns:a16="http://schemas.microsoft.com/office/drawing/2014/main" id="{3C803D18-18DF-8F40-ABEA-527A5823AC6D}"/>
              </a:ext>
            </a:extLst>
          </p:cNvPr>
          <p:cNvSpPr txBox="1"/>
          <p:nvPr/>
        </p:nvSpPr>
        <p:spPr>
          <a:xfrm>
            <a:off x="-325258" y="79011"/>
            <a:ext cx="2300400" cy="1656000"/>
          </a:xfrm>
          <a:prstGeom prst="rect">
            <a:avLst/>
          </a:prstGeom>
          <a:noFill/>
          <a:ln>
            <a:noFill/>
          </a:ln>
          <a:effectLst/>
        </p:spPr>
        <p:txBody>
          <a:bodyPr spcFirstLastPara="0" vert="horz" wrap="square" lIns="227584" tIns="227584" rIns="227584" bIns="227584" numCol="1" spcCol="1270" anchor="ctr" anchorCtr="0">
            <a:noAutofit/>
          </a:bodyPr>
          <a:lstStyle/>
          <a:p>
            <a:pPr marL="0" marR="0" lvl="0" indent="0" algn="ctr" defTabSz="1422400" rtl="0" eaLnBrk="1" fontAlgn="auto" latinLnBrk="0" hangingPunct="1">
              <a:lnSpc>
                <a:spcPct val="100000"/>
              </a:lnSpc>
              <a:spcBef>
                <a:spcPct val="0"/>
              </a:spcBef>
              <a:spcAft>
                <a:spcPct val="35000"/>
              </a:spcAft>
              <a:buClrTx/>
              <a:buSzTx/>
              <a:buFontTx/>
              <a:buNone/>
              <a:tabLst/>
              <a:defRPr/>
            </a:pPr>
            <a:r>
              <a:rPr kumimoji="0" lang="nl-NL" sz="2200" b="0" i="0" u="none" strike="noStrike" kern="1200" cap="none" spc="0" normalizeH="0" baseline="0" noProof="0" dirty="0">
                <a:ln>
                  <a:noFill/>
                </a:ln>
                <a:solidFill>
                  <a:sysClr val="window" lastClr="FFFFFF"/>
                </a:solidFill>
                <a:effectLst/>
                <a:uLnTx/>
                <a:uFillTx/>
                <a:latin typeface="Source Sans Pro" panose="020B0503030403020204" pitchFamily="34" charset="0"/>
                <a:ea typeface="Source Sans Pro" panose="020B0503030403020204" pitchFamily="34" charset="0"/>
                <a:cs typeface="+mn-cs"/>
              </a:rPr>
              <a:t>Wat is </a:t>
            </a:r>
          </a:p>
          <a:p>
            <a:pPr marL="0" marR="0" lvl="0" indent="0" algn="ctr" defTabSz="1422400" rtl="0" eaLnBrk="1" fontAlgn="auto" latinLnBrk="0" hangingPunct="1">
              <a:lnSpc>
                <a:spcPct val="100000"/>
              </a:lnSpc>
              <a:spcBef>
                <a:spcPct val="0"/>
              </a:spcBef>
              <a:spcAft>
                <a:spcPct val="35000"/>
              </a:spcAft>
              <a:buClrTx/>
              <a:buSzTx/>
              <a:buFontTx/>
              <a:buNone/>
              <a:tabLst/>
              <a:defRPr/>
            </a:pPr>
            <a:r>
              <a:rPr kumimoji="0" lang="nl-NL" sz="2200" b="0" i="0" u="none" strike="noStrike" kern="1200" cap="none" spc="0" normalizeH="0" baseline="0" noProof="0" dirty="0">
                <a:ln>
                  <a:noFill/>
                </a:ln>
                <a:solidFill>
                  <a:sysClr val="window" lastClr="FFFFFF"/>
                </a:solidFill>
                <a:effectLst/>
                <a:uLnTx/>
                <a:uFillTx/>
                <a:latin typeface="Source Sans Pro" panose="020B0503030403020204" pitchFamily="34" charset="0"/>
                <a:ea typeface="Source Sans Pro" panose="020B0503030403020204" pitchFamily="34" charset="0"/>
                <a:cs typeface="+mn-cs"/>
              </a:rPr>
              <a:t>apathie?</a:t>
            </a:r>
          </a:p>
        </p:txBody>
      </p:sp>
      <p:pic>
        <p:nvPicPr>
          <p:cNvPr id="23" name="Afbeelding 22">
            <a:extLst>
              <a:ext uri="{FF2B5EF4-FFF2-40B4-BE49-F238E27FC236}">
                <a16:creationId xmlns:a16="http://schemas.microsoft.com/office/drawing/2014/main" id="{5F9B0DE3-E60A-734F-A079-F597AADDEF92}"/>
              </a:ext>
            </a:extLst>
          </p:cNvPr>
          <p:cNvPicPr>
            <a:picLocks noChangeAspect="1"/>
          </p:cNvPicPr>
          <p:nvPr/>
        </p:nvPicPr>
        <p:blipFill>
          <a:blip r:embed="rId5"/>
          <a:stretch>
            <a:fillRect/>
          </a:stretch>
        </p:blipFill>
        <p:spPr>
          <a:xfrm>
            <a:off x="711946" y="4476750"/>
            <a:ext cx="1041400" cy="2374900"/>
          </a:xfrm>
          <a:prstGeom prst="rect">
            <a:avLst/>
          </a:prstGeom>
        </p:spPr>
      </p:pic>
      <p:grpSp>
        <p:nvGrpSpPr>
          <p:cNvPr id="30" name="Groep 29">
            <a:extLst>
              <a:ext uri="{FF2B5EF4-FFF2-40B4-BE49-F238E27FC236}">
                <a16:creationId xmlns:a16="http://schemas.microsoft.com/office/drawing/2014/main" id="{248F3C80-BC97-4316-91CE-7163519263A4}"/>
              </a:ext>
            </a:extLst>
          </p:cNvPr>
          <p:cNvGrpSpPr/>
          <p:nvPr/>
        </p:nvGrpSpPr>
        <p:grpSpPr>
          <a:xfrm>
            <a:off x="2282025" y="1757762"/>
            <a:ext cx="9086558" cy="4010203"/>
            <a:chOff x="2282025" y="1757762"/>
            <a:chExt cx="9086558" cy="4010203"/>
          </a:xfrm>
        </p:grpSpPr>
        <p:grpSp>
          <p:nvGrpSpPr>
            <p:cNvPr id="24" name="Groep 23">
              <a:extLst>
                <a:ext uri="{FF2B5EF4-FFF2-40B4-BE49-F238E27FC236}">
                  <a16:creationId xmlns:a16="http://schemas.microsoft.com/office/drawing/2014/main" id="{84965C44-8CD5-4A4C-8946-618821B819C1}"/>
                </a:ext>
              </a:extLst>
            </p:cNvPr>
            <p:cNvGrpSpPr/>
            <p:nvPr/>
          </p:nvGrpSpPr>
          <p:grpSpPr>
            <a:xfrm>
              <a:off x="2282025" y="2378236"/>
              <a:ext cx="9086558" cy="3389729"/>
              <a:chOff x="2282025" y="2378236"/>
              <a:chExt cx="9086558" cy="3389729"/>
            </a:xfrm>
          </p:grpSpPr>
          <p:grpSp>
            <p:nvGrpSpPr>
              <p:cNvPr id="5" name="Groep 4">
                <a:extLst>
                  <a:ext uri="{FF2B5EF4-FFF2-40B4-BE49-F238E27FC236}">
                    <a16:creationId xmlns:a16="http://schemas.microsoft.com/office/drawing/2014/main" id="{D83D1D59-9BA6-4100-B313-F5329B78C622}"/>
                  </a:ext>
                </a:extLst>
              </p:cNvPr>
              <p:cNvGrpSpPr/>
              <p:nvPr/>
            </p:nvGrpSpPr>
            <p:grpSpPr>
              <a:xfrm>
                <a:off x="2282025" y="2396970"/>
                <a:ext cx="2425700" cy="3309561"/>
                <a:chOff x="2282025" y="2396970"/>
                <a:chExt cx="2425700" cy="3309561"/>
              </a:xfrm>
            </p:grpSpPr>
            <p:pic>
              <p:nvPicPr>
                <p:cNvPr id="7" name="Afbeelding 6">
                  <a:extLst>
                    <a:ext uri="{FF2B5EF4-FFF2-40B4-BE49-F238E27FC236}">
                      <a16:creationId xmlns:a16="http://schemas.microsoft.com/office/drawing/2014/main" id="{7CF7B3D9-8438-E84E-A891-F24458D49296}"/>
                    </a:ext>
                  </a:extLst>
                </p:cNvPr>
                <p:cNvPicPr>
                  <a:picLocks noChangeAspect="1"/>
                </p:cNvPicPr>
                <p:nvPr/>
              </p:nvPicPr>
              <p:blipFill>
                <a:blip r:embed="rId6"/>
                <a:stretch>
                  <a:fillRect/>
                </a:stretch>
              </p:blipFill>
              <p:spPr>
                <a:xfrm>
                  <a:off x="2282025" y="2396970"/>
                  <a:ext cx="2425700" cy="2413000"/>
                </a:xfrm>
                <a:prstGeom prst="rect">
                  <a:avLst/>
                </a:prstGeom>
              </p:spPr>
            </p:pic>
            <p:sp>
              <p:nvSpPr>
                <p:cNvPr id="26" name="Tekstvak 25">
                  <a:extLst>
                    <a:ext uri="{FF2B5EF4-FFF2-40B4-BE49-F238E27FC236}">
                      <a16:creationId xmlns:a16="http://schemas.microsoft.com/office/drawing/2014/main" id="{087AFF25-9B09-104B-8747-07E66FC35C1A}"/>
                    </a:ext>
                  </a:extLst>
                </p:cNvPr>
                <p:cNvSpPr txBox="1"/>
                <p:nvPr/>
              </p:nvSpPr>
              <p:spPr>
                <a:xfrm>
                  <a:off x="2433708" y="4978259"/>
                  <a:ext cx="2201290" cy="728272"/>
                </a:xfrm>
                <a:prstGeom prst="rect">
                  <a:avLst/>
                </a:prstGeom>
                <a:noFill/>
              </p:spPr>
              <p:txBody>
                <a:bodyPr wrap="square" rtlCol="0">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nl-NL" sz="20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rPr>
                    <a:t>Gezonde hersenen</a:t>
                  </a:r>
                </a:p>
              </p:txBody>
            </p:sp>
          </p:grpSp>
          <p:grpSp>
            <p:nvGrpSpPr>
              <p:cNvPr id="11" name="Groep 10">
                <a:extLst>
                  <a:ext uri="{FF2B5EF4-FFF2-40B4-BE49-F238E27FC236}">
                    <a16:creationId xmlns:a16="http://schemas.microsoft.com/office/drawing/2014/main" id="{37A4C8A5-0067-4748-9CCD-510BF684BC51}"/>
                  </a:ext>
                </a:extLst>
              </p:cNvPr>
              <p:cNvGrpSpPr/>
              <p:nvPr/>
            </p:nvGrpSpPr>
            <p:grpSpPr>
              <a:xfrm>
                <a:off x="5498309" y="2405530"/>
                <a:ext cx="2449375" cy="3330706"/>
                <a:chOff x="5498309" y="2405530"/>
                <a:chExt cx="2449375" cy="3330706"/>
              </a:xfrm>
            </p:grpSpPr>
            <p:pic>
              <p:nvPicPr>
                <p:cNvPr id="22" name="Afbeelding 21">
                  <a:extLst>
                    <a:ext uri="{FF2B5EF4-FFF2-40B4-BE49-F238E27FC236}">
                      <a16:creationId xmlns:a16="http://schemas.microsoft.com/office/drawing/2014/main" id="{41DE9BFB-2616-BD41-88BF-3B9F00C228CC}"/>
                    </a:ext>
                  </a:extLst>
                </p:cNvPr>
                <p:cNvPicPr>
                  <a:picLocks noChangeAspect="1"/>
                </p:cNvPicPr>
                <p:nvPr/>
              </p:nvPicPr>
              <p:blipFill>
                <a:blip r:embed="rId7"/>
                <a:stretch>
                  <a:fillRect/>
                </a:stretch>
              </p:blipFill>
              <p:spPr>
                <a:xfrm>
                  <a:off x="5498309" y="2405530"/>
                  <a:ext cx="2425700" cy="2413000"/>
                </a:xfrm>
                <a:prstGeom prst="rect">
                  <a:avLst/>
                </a:prstGeom>
              </p:spPr>
            </p:pic>
            <p:sp>
              <p:nvSpPr>
                <p:cNvPr id="27" name="Tekstvak 26">
                  <a:extLst>
                    <a:ext uri="{FF2B5EF4-FFF2-40B4-BE49-F238E27FC236}">
                      <a16:creationId xmlns:a16="http://schemas.microsoft.com/office/drawing/2014/main" id="{12C883AF-9A8D-784F-8939-C889FAF2A0B9}"/>
                    </a:ext>
                  </a:extLst>
                </p:cNvPr>
                <p:cNvSpPr txBox="1"/>
                <p:nvPr/>
              </p:nvSpPr>
              <p:spPr>
                <a:xfrm>
                  <a:off x="5550096" y="5007964"/>
                  <a:ext cx="2397588" cy="728272"/>
                </a:xfrm>
                <a:prstGeom prst="rect">
                  <a:avLst/>
                </a:prstGeom>
                <a:noFill/>
              </p:spPr>
              <p:txBody>
                <a:bodyPr wrap="square" rtlCol="0">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nl-NL" sz="20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rPr>
                    <a:t>Milde vorm van de ziekte van Alzheimer</a:t>
                  </a:r>
                </a:p>
              </p:txBody>
            </p:sp>
          </p:grpSp>
          <p:grpSp>
            <p:nvGrpSpPr>
              <p:cNvPr id="15" name="Groep 14">
                <a:extLst>
                  <a:ext uri="{FF2B5EF4-FFF2-40B4-BE49-F238E27FC236}">
                    <a16:creationId xmlns:a16="http://schemas.microsoft.com/office/drawing/2014/main" id="{DF7B62BC-C95C-46D4-A375-AF675A918494}"/>
                  </a:ext>
                </a:extLst>
              </p:cNvPr>
              <p:cNvGrpSpPr/>
              <p:nvPr/>
            </p:nvGrpSpPr>
            <p:grpSpPr>
              <a:xfrm>
                <a:off x="8667239" y="2378236"/>
                <a:ext cx="2701344" cy="3389729"/>
                <a:chOff x="8667239" y="2378236"/>
                <a:chExt cx="2701344" cy="3389729"/>
              </a:xfrm>
            </p:grpSpPr>
            <p:pic>
              <p:nvPicPr>
                <p:cNvPr id="25" name="Afbeelding 24">
                  <a:extLst>
                    <a:ext uri="{FF2B5EF4-FFF2-40B4-BE49-F238E27FC236}">
                      <a16:creationId xmlns:a16="http://schemas.microsoft.com/office/drawing/2014/main" id="{4A82DC9C-6162-4349-B2C0-A5C28B9CD05B}"/>
                    </a:ext>
                  </a:extLst>
                </p:cNvPr>
                <p:cNvPicPr>
                  <a:picLocks noChangeAspect="1"/>
                </p:cNvPicPr>
                <p:nvPr/>
              </p:nvPicPr>
              <p:blipFill>
                <a:blip r:embed="rId8"/>
                <a:stretch>
                  <a:fillRect/>
                </a:stretch>
              </p:blipFill>
              <p:spPr>
                <a:xfrm>
                  <a:off x="8746106" y="2378236"/>
                  <a:ext cx="2425700" cy="2413000"/>
                </a:xfrm>
                <a:prstGeom prst="rect">
                  <a:avLst/>
                </a:prstGeom>
              </p:spPr>
            </p:pic>
            <p:sp>
              <p:nvSpPr>
                <p:cNvPr id="28" name="Tekstvak 27">
                  <a:extLst>
                    <a:ext uri="{FF2B5EF4-FFF2-40B4-BE49-F238E27FC236}">
                      <a16:creationId xmlns:a16="http://schemas.microsoft.com/office/drawing/2014/main" id="{D9DF650F-1B20-954D-A1EF-F6839B8DEC8B}"/>
                    </a:ext>
                  </a:extLst>
                </p:cNvPr>
                <p:cNvSpPr txBox="1"/>
                <p:nvPr/>
              </p:nvSpPr>
              <p:spPr>
                <a:xfrm>
                  <a:off x="8667239" y="5039693"/>
                  <a:ext cx="2701344" cy="728272"/>
                </a:xfrm>
                <a:prstGeom prst="rect">
                  <a:avLst/>
                </a:prstGeom>
                <a:noFill/>
              </p:spPr>
              <p:txBody>
                <a:bodyPr wrap="square" rtlCol="0">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nl-NL" sz="20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rPr>
                    <a:t>Gevorderde vorm van de ziekte van Alzheimer</a:t>
                  </a:r>
                </a:p>
              </p:txBody>
            </p:sp>
          </p:grpSp>
        </p:grpSp>
        <p:sp>
          <p:nvSpPr>
            <p:cNvPr id="29" name="Tekstvak 28">
              <a:extLst>
                <a:ext uri="{FF2B5EF4-FFF2-40B4-BE49-F238E27FC236}">
                  <a16:creationId xmlns:a16="http://schemas.microsoft.com/office/drawing/2014/main" id="{B600C816-D3D1-B947-A8AB-70916FBF7978}"/>
                </a:ext>
              </a:extLst>
            </p:cNvPr>
            <p:cNvSpPr txBox="1"/>
            <p:nvPr/>
          </p:nvSpPr>
          <p:spPr>
            <a:xfrm>
              <a:off x="4883459" y="1757762"/>
              <a:ext cx="3503888" cy="728272"/>
            </a:xfrm>
            <a:prstGeom prst="rect">
              <a:avLst/>
            </a:prstGeom>
            <a:noFill/>
          </p:spPr>
          <p:txBody>
            <a:bodyPr wrap="square" rtlCol="0">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nl-NL" sz="2000" b="1"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rPr>
                <a:t>Beloop ziekte van Alzheimer</a:t>
              </a:r>
            </a:p>
          </p:txBody>
        </p:sp>
      </p:grpSp>
      <p:grpSp>
        <p:nvGrpSpPr>
          <p:cNvPr id="31" name="Groep 30">
            <a:extLst>
              <a:ext uri="{FF2B5EF4-FFF2-40B4-BE49-F238E27FC236}">
                <a16:creationId xmlns:a16="http://schemas.microsoft.com/office/drawing/2014/main" id="{CD551791-E70C-432E-9BC1-199C7D1551B9}"/>
              </a:ext>
            </a:extLst>
          </p:cNvPr>
          <p:cNvGrpSpPr/>
          <p:nvPr/>
        </p:nvGrpSpPr>
        <p:grpSpPr>
          <a:xfrm>
            <a:off x="5535313" y="1235541"/>
            <a:ext cx="3968147" cy="5006841"/>
            <a:chOff x="5535313" y="1235541"/>
            <a:chExt cx="3968147" cy="5006841"/>
          </a:xfrm>
        </p:grpSpPr>
        <p:sp>
          <p:nvSpPr>
            <p:cNvPr id="6" name="Ovaal 5">
              <a:extLst>
                <a:ext uri="{FF2B5EF4-FFF2-40B4-BE49-F238E27FC236}">
                  <a16:creationId xmlns:a16="http://schemas.microsoft.com/office/drawing/2014/main" id="{A46B0E13-8B93-DA4B-A09B-74CFD4F0FA27}"/>
                </a:ext>
              </a:extLst>
            </p:cNvPr>
            <p:cNvSpPr/>
            <p:nvPr/>
          </p:nvSpPr>
          <p:spPr>
            <a:xfrm>
              <a:off x="5535313" y="1235541"/>
              <a:ext cx="2359331" cy="235933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 name="Ovaal 12">
              <a:extLst>
                <a:ext uri="{FF2B5EF4-FFF2-40B4-BE49-F238E27FC236}">
                  <a16:creationId xmlns:a16="http://schemas.microsoft.com/office/drawing/2014/main" id="{9EE9144D-44BC-4643-A858-4714A713BCA3}"/>
                </a:ext>
              </a:extLst>
            </p:cNvPr>
            <p:cNvSpPr/>
            <p:nvPr/>
          </p:nvSpPr>
          <p:spPr>
            <a:xfrm>
              <a:off x="7144129" y="3883051"/>
              <a:ext cx="2359331" cy="2359331"/>
            </a:xfrm>
            <a:prstGeom prst="ellipse">
              <a:avLst/>
            </a:prstGeom>
            <a:solidFill>
              <a:srgbClr val="00A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Tekstvak 15">
              <a:extLst>
                <a:ext uri="{FF2B5EF4-FFF2-40B4-BE49-F238E27FC236}">
                  <a16:creationId xmlns:a16="http://schemas.microsoft.com/office/drawing/2014/main" id="{B4EC49BA-DA23-E044-BC1E-E5DFAB6636FA}"/>
                </a:ext>
              </a:extLst>
            </p:cNvPr>
            <p:cNvSpPr txBox="1"/>
            <p:nvPr/>
          </p:nvSpPr>
          <p:spPr>
            <a:xfrm>
              <a:off x="5798991" y="2184373"/>
              <a:ext cx="183197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ysClr val="window" lastClr="FFFFFF"/>
                  </a:solidFill>
                  <a:effectLst/>
                  <a:uLnTx/>
                  <a:uFillTx/>
                  <a:latin typeface="Source Sans Pro" panose="020B0503030403020204" pitchFamily="34" charset="0"/>
                  <a:ea typeface="Source Sans Pro" panose="020B0503030403020204" pitchFamily="34" charset="0"/>
                  <a:cs typeface="+mn-cs"/>
                </a:rPr>
                <a:t>Hersenletsel</a:t>
              </a:r>
              <a:endParaRPr kumimoji="0" lang="nl-NL"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7" name="Tekstvak 16">
              <a:extLst>
                <a:ext uri="{FF2B5EF4-FFF2-40B4-BE49-F238E27FC236}">
                  <a16:creationId xmlns:a16="http://schemas.microsoft.com/office/drawing/2014/main" id="{462BA48A-A2F3-5A40-8A2A-3D3814EED525}"/>
                </a:ext>
              </a:extLst>
            </p:cNvPr>
            <p:cNvSpPr txBox="1"/>
            <p:nvPr/>
          </p:nvSpPr>
          <p:spPr>
            <a:xfrm>
              <a:off x="7432526" y="4831883"/>
              <a:ext cx="183197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ysClr val="window" lastClr="FFFFFF"/>
                  </a:solidFill>
                  <a:effectLst/>
                  <a:uLnTx/>
                  <a:uFillTx/>
                  <a:latin typeface="Source Sans Pro" panose="020B0503030403020204" pitchFamily="34" charset="0"/>
                  <a:ea typeface="Source Sans Pro" panose="020B0503030403020204" pitchFamily="34" charset="0"/>
                  <a:cs typeface="+mn-cs"/>
                </a:rPr>
                <a:t>Apathie</a:t>
              </a:r>
              <a:endParaRPr kumimoji="0" lang="nl-NL"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Pijl links 13">
              <a:extLst>
                <a:ext uri="{FF2B5EF4-FFF2-40B4-BE49-F238E27FC236}">
                  <a16:creationId xmlns:a16="http://schemas.microsoft.com/office/drawing/2014/main" id="{06FB1603-A25D-E749-8512-E6E0E95C35F9}"/>
                </a:ext>
              </a:extLst>
            </p:cNvPr>
            <p:cNvSpPr/>
            <p:nvPr/>
          </p:nvSpPr>
          <p:spPr>
            <a:xfrm rot="3321035">
              <a:off x="7360034" y="3445933"/>
              <a:ext cx="615568" cy="454051"/>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32" name="Groep 31">
            <a:extLst>
              <a:ext uri="{FF2B5EF4-FFF2-40B4-BE49-F238E27FC236}">
                <a16:creationId xmlns:a16="http://schemas.microsoft.com/office/drawing/2014/main" id="{708F3D93-32DF-41A1-9A01-EBC7A3257256}"/>
              </a:ext>
            </a:extLst>
          </p:cNvPr>
          <p:cNvGrpSpPr/>
          <p:nvPr/>
        </p:nvGrpSpPr>
        <p:grpSpPr>
          <a:xfrm>
            <a:off x="3787812" y="3377701"/>
            <a:ext cx="3154163" cy="2864834"/>
            <a:chOff x="3787812" y="3377701"/>
            <a:chExt cx="3154163" cy="2864834"/>
          </a:xfrm>
        </p:grpSpPr>
        <p:sp>
          <p:nvSpPr>
            <p:cNvPr id="12" name="Ovaal 11">
              <a:extLst>
                <a:ext uri="{FF2B5EF4-FFF2-40B4-BE49-F238E27FC236}">
                  <a16:creationId xmlns:a16="http://schemas.microsoft.com/office/drawing/2014/main" id="{4ADD17F6-E366-9840-A9A0-F11D33856AF8}"/>
                </a:ext>
              </a:extLst>
            </p:cNvPr>
            <p:cNvSpPr/>
            <p:nvPr/>
          </p:nvSpPr>
          <p:spPr>
            <a:xfrm>
              <a:off x="3787812" y="3883204"/>
              <a:ext cx="2359331" cy="2359331"/>
            </a:xfrm>
            <a:prstGeom prst="ellipse">
              <a:avLst/>
            </a:prstGeom>
            <a:solidFill>
              <a:srgbClr val="FFC0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Tekstvak 17">
              <a:extLst>
                <a:ext uri="{FF2B5EF4-FFF2-40B4-BE49-F238E27FC236}">
                  <a16:creationId xmlns:a16="http://schemas.microsoft.com/office/drawing/2014/main" id="{97460734-573F-4D4B-BECC-C476B19ACEFF}"/>
                </a:ext>
              </a:extLst>
            </p:cNvPr>
            <p:cNvSpPr txBox="1"/>
            <p:nvPr/>
          </p:nvSpPr>
          <p:spPr>
            <a:xfrm>
              <a:off x="3949890" y="4617060"/>
              <a:ext cx="204451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ysClr val="window" lastClr="FFFFFF"/>
                  </a:solidFill>
                  <a:effectLst/>
                  <a:uLnTx/>
                  <a:uFillTx/>
                  <a:latin typeface="Source Sans Pro" panose="020B0503030403020204" pitchFamily="34" charset="0"/>
                  <a:ea typeface="Source Sans Pro" panose="020B0503030403020204" pitchFamily="34" charset="0"/>
                  <a:cs typeface="+mn-cs"/>
                </a:rPr>
                <a:t>Cognitieve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ysClr val="window" lastClr="FFFFFF"/>
                  </a:solidFill>
                  <a:effectLst/>
                  <a:uLnTx/>
                  <a:uFillTx/>
                  <a:latin typeface="Source Sans Pro" panose="020B0503030403020204" pitchFamily="34" charset="0"/>
                  <a:ea typeface="Source Sans Pro" panose="020B0503030403020204" pitchFamily="34" charset="0"/>
                  <a:cs typeface="+mn-cs"/>
                </a:rPr>
                <a:t>achteruitgang</a:t>
              </a:r>
              <a:endParaRPr kumimoji="0" lang="nl-NL"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9" name="Pijl links 18">
              <a:extLst>
                <a:ext uri="{FF2B5EF4-FFF2-40B4-BE49-F238E27FC236}">
                  <a16:creationId xmlns:a16="http://schemas.microsoft.com/office/drawing/2014/main" id="{C2C897B2-20E4-BF41-8572-B75368AC8CFB}"/>
                </a:ext>
              </a:extLst>
            </p:cNvPr>
            <p:cNvSpPr/>
            <p:nvPr/>
          </p:nvSpPr>
          <p:spPr>
            <a:xfrm rot="18204074">
              <a:off x="5457505" y="3458459"/>
              <a:ext cx="615568" cy="454051"/>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Pijl links 19">
              <a:extLst>
                <a:ext uri="{FF2B5EF4-FFF2-40B4-BE49-F238E27FC236}">
                  <a16:creationId xmlns:a16="http://schemas.microsoft.com/office/drawing/2014/main" id="{2A072693-ED65-9E41-A40E-44AB5549A4D5}"/>
                </a:ext>
              </a:extLst>
            </p:cNvPr>
            <p:cNvSpPr/>
            <p:nvPr/>
          </p:nvSpPr>
          <p:spPr>
            <a:xfrm rot="10800000">
              <a:off x="6326407" y="4854142"/>
              <a:ext cx="615568" cy="454051"/>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custDataLst>
      <p:tags r:id="rId1"/>
    </p:custDataLst>
    <p:extLst>
      <p:ext uri="{BB962C8B-B14F-4D97-AF65-F5344CB8AC3E}">
        <p14:creationId xmlns:p14="http://schemas.microsoft.com/office/powerpoint/2010/main" val="1991067607"/>
      </p:ext>
    </p:extLst>
  </p:cSld>
  <p:clrMapOvr>
    <a:masterClrMapping/>
  </p:clrMapOvr>
  <p:transition spd="med" advTm="190483">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xit" presetSubtype="0" fill="hold" nodeType="withEffect">
                                  <p:stCondLst>
                                    <p:cond delay="32500"/>
                                  </p:stCondLst>
                                  <p:childTnLst>
                                    <p:set>
                                      <p:cBhvr>
                                        <p:cTn id="12" dur="1" fill="hold">
                                          <p:stCondLst>
                                            <p:cond delay="0"/>
                                          </p:stCondLst>
                                        </p:cTn>
                                        <p:tgtEl>
                                          <p:spTgt spid="3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D4D105DC-0077-C749-8055-57E2B0AF2A6C}"/>
              </a:ext>
            </a:extLst>
          </p:cNvPr>
          <p:cNvPicPr>
            <a:picLocks noChangeAspect="1"/>
          </p:cNvPicPr>
          <p:nvPr/>
        </p:nvPicPr>
        <p:blipFill>
          <a:blip r:embed="rId4"/>
          <a:stretch>
            <a:fillRect/>
          </a:stretch>
        </p:blipFill>
        <p:spPr>
          <a:xfrm>
            <a:off x="6350" y="6350"/>
            <a:ext cx="12179300" cy="6845300"/>
          </a:xfrm>
          <a:prstGeom prst="rect">
            <a:avLst/>
          </a:prstGeom>
        </p:spPr>
      </p:pic>
      <p:sp>
        <p:nvSpPr>
          <p:cNvPr id="10" name="Titel 9">
            <a:extLst>
              <a:ext uri="{FF2B5EF4-FFF2-40B4-BE49-F238E27FC236}">
                <a16:creationId xmlns:a16="http://schemas.microsoft.com/office/drawing/2014/main" id="{325D61DF-914B-472C-8FDD-46E8DB53CD9B}"/>
              </a:ext>
            </a:extLst>
          </p:cNvPr>
          <p:cNvSpPr>
            <a:spLocks noGrp="1"/>
          </p:cNvSpPr>
          <p:nvPr>
            <p:ph type="title"/>
          </p:nvPr>
        </p:nvSpPr>
        <p:spPr>
          <a:xfrm>
            <a:off x="2006890" y="847228"/>
            <a:ext cx="10800000" cy="533400"/>
          </a:xfrm>
        </p:spPr>
        <p:txBody>
          <a:bodyPr/>
          <a:lstStyle/>
          <a:p>
            <a:r>
              <a:rPr lang="nl-NL" sz="3600" dirty="0">
                <a:solidFill>
                  <a:srgbClr val="00A195"/>
                </a:solidFill>
                <a:latin typeface="Source Sans Pro" panose="020B0503030403020204" pitchFamily="34" charset="0"/>
                <a:ea typeface="Source Sans Pro" panose="020B0503030403020204" pitchFamily="34" charset="0"/>
              </a:rPr>
              <a:t>Onderzoeken van apathie bij dementie</a:t>
            </a:r>
            <a:br>
              <a:rPr lang="nl-NL" sz="3600" dirty="0">
                <a:solidFill>
                  <a:srgbClr val="00A195"/>
                </a:solidFill>
                <a:latin typeface="Source Sans Pro" panose="020B0503030403020204" pitchFamily="34" charset="0"/>
                <a:ea typeface="Source Sans Pro" panose="020B0503030403020204" pitchFamily="34" charset="0"/>
              </a:rPr>
            </a:br>
            <a:endParaRPr lang="nl-NL" sz="3600" dirty="0">
              <a:solidFill>
                <a:srgbClr val="00A195"/>
              </a:solidFill>
              <a:latin typeface="Source Sans Pro" panose="020B0503030403020204" pitchFamily="34" charset="0"/>
              <a:ea typeface="Source Sans Pro" panose="020B0503030403020204" pitchFamily="34" charset="0"/>
            </a:endParaRPr>
          </a:p>
        </p:txBody>
      </p:sp>
      <p:sp>
        <p:nvSpPr>
          <p:cNvPr id="9" name="Rechthoek 8">
            <a:extLst>
              <a:ext uri="{FF2B5EF4-FFF2-40B4-BE49-F238E27FC236}">
                <a16:creationId xmlns:a16="http://schemas.microsoft.com/office/drawing/2014/main" id="{F4579FB8-DAC9-7B47-91E4-93F32A2280AB}"/>
              </a:ext>
            </a:extLst>
          </p:cNvPr>
          <p:cNvSpPr/>
          <p:nvPr/>
        </p:nvSpPr>
        <p:spPr>
          <a:xfrm>
            <a:off x="0" y="0"/>
            <a:ext cx="1605280" cy="68516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00587F"/>
              </a:solidFill>
            </a:endParaRPr>
          </a:p>
        </p:txBody>
      </p:sp>
      <p:sp>
        <p:nvSpPr>
          <p:cNvPr id="11" name="Rechthoek: afgeronde hoeken 4">
            <a:extLst>
              <a:ext uri="{FF2B5EF4-FFF2-40B4-BE49-F238E27FC236}">
                <a16:creationId xmlns:a16="http://schemas.microsoft.com/office/drawing/2014/main" id="{A4755BE7-DE8F-7940-8803-04E4358303FD}"/>
              </a:ext>
            </a:extLst>
          </p:cNvPr>
          <p:cNvSpPr txBox="1"/>
          <p:nvPr/>
        </p:nvSpPr>
        <p:spPr>
          <a:xfrm>
            <a:off x="-325258" y="79011"/>
            <a:ext cx="2300400" cy="1656000"/>
          </a:xfrm>
          <a:prstGeom prst="rect">
            <a:avLst/>
          </a:prstGeom>
          <a:noFill/>
          <a:ln>
            <a:noFill/>
          </a:ln>
          <a:effectLst/>
        </p:spPr>
        <p:txBody>
          <a:bodyPr spcFirstLastPara="0" vert="horz" wrap="square" lIns="227584" tIns="227584" rIns="227584" bIns="227584" numCol="1" spcCol="1270" anchor="ctr" anchorCtr="0">
            <a:noAutofit/>
          </a:bodyPr>
          <a:lstStyle/>
          <a:p>
            <a:pPr lvl="0" algn="ctr" defTabSz="1422400">
              <a:spcBef>
                <a:spcPct val="0"/>
              </a:spcBef>
              <a:spcAft>
                <a:spcPct val="35000"/>
              </a:spcAft>
              <a:defRPr/>
            </a:pPr>
            <a:r>
              <a:rPr lang="nl-NL" sz="2200" dirty="0">
                <a:solidFill>
                  <a:sysClr val="window" lastClr="FFFFFF"/>
                </a:solidFill>
                <a:latin typeface="Source Sans Pro" panose="020B0503030403020204" pitchFamily="34" charset="0"/>
                <a:ea typeface="Source Sans Pro" panose="020B0503030403020204" pitchFamily="34" charset="0"/>
              </a:rPr>
              <a:t>Wat is </a:t>
            </a:r>
          </a:p>
          <a:p>
            <a:pPr lvl="0" algn="ctr" defTabSz="1422400">
              <a:spcBef>
                <a:spcPct val="0"/>
              </a:spcBef>
              <a:spcAft>
                <a:spcPct val="35000"/>
              </a:spcAft>
              <a:defRPr/>
            </a:pPr>
            <a:r>
              <a:rPr lang="nl-NL" sz="2200" dirty="0">
                <a:solidFill>
                  <a:sysClr val="window" lastClr="FFFFFF"/>
                </a:solidFill>
                <a:latin typeface="Source Sans Pro" panose="020B0503030403020204" pitchFamily="34" charset="0"/>
                <a:ea typeface="Source Sans Pro" panose="020B0503030403020204" pitchFamily="34" charset="0"/>
              </a:rPr>
              <a:t>apathie?</a:t>
            </a:r>
          </a:p>
        </p:txBody>
      </p:sp>
      <p:pic>
        <p:nvPicPr>
          <p:cNvPr id="13" name="Afbeelding 12">
            <a:extLst>
              <a:ext uri="{FF2B5EF4-FFF2-40B4-BE49-F238E27FC236}">
                <a16:creationId xmlns:a16="http://schemas.microsoft.com/office/drawing/2014/main" id="{BDBCA5CA-C871-F44C-A6CC-404642880C6F}"/>
              </a:ext>
            </a:extLst>
          </p:cNvPr>
          <p:cNvPicPr>
            <a:picLocks noChangeAspect="1"/>
          </p:cNvPicPr>
          <p:nvPr/>
        </p:nvPicPr>
        <p:blipFill>
          <a:blip r:embed="rId5"/>
          <a:stretch>
            <a:fillRect/>
          </a:stretch>
        </p:blipFill>
        <p:spPr>
          <a:xfrm>
            <a:off x="448050" y="4066797"/>
            <a:ext cx="1280896" cy="2791204"/>
          </a:xfrm>
          <a:prstGeom prst="rect">
            <a:avLst/>
          </a:prstGeom>
        </p:spPr>
      </p:pic>
      <p:grpSp>
        <p:nvGrpSpPr>
          <p:cNvPr id="77" name="Groep 76">
            <a:extLst>
              <a:ext uri="{FF2B5EF4-FFF2-40B4-BE49-F238E27FC236}">
                <a16:creationId xmlns:a16="http://schemas.microsoft.com/office/drawing/2014/main" id="{C6CA9BA8-E2EB-47C2-93E9-2C7CBBD1EE41}"/>
              </a:ext>
            </a:extLst>
          </p:cNvPr>
          <p:cNvGrpSpPr/>
          <p:nvPr/>
        </p:nvGrpSpPr>
        <p:grpSpPr>
          <a:xfrm>
            <a:off x="5708758" y="1891981"/>
            <a:ext cx="2795327" cy="2064624"/>
            <a:chOff x="5708758" y="1891981"/>
            <a:chExt cx="2795327" cy="2064624"/>
          </a:xfrm>
        </p:grpSpPr>
        <p:pic>
          <p:nvPicPr>
            <p:cNvPr id="14" name="Afbeelding 13">
              <a:extLst>
                <a:ext uri="{FF2B5EF4-FFF2-40B4-BE49-F238E27FC236}">
                  <a16:creationId xmlns:a16="http://schemas.microsoft.com/office/drawing/2014/main" id="{9DF4BACA-3875-744A-ADEB-860B35E84EA3}"/>
                </a:ext>
              </a:extLst>
            </p:cNvPr>
            <p:cNvPicPr>
              <a:picLocks noChangeAspect="1"/>
            </p:cNvPicPr>
            <p:nvPr/>
          </p:nvPicPr>
          <p:blipFill rotWithShape="1">
            <a:blip r:embed="rId6"/>
            <a:srcRect r="64389"/>
            <a:stretch/>
          </p:blipFill>
          <p:spPr>
            <a:xfrm>
              <a:off x="5708758" y="3042898"/>
              <a:ext cx="1049057" cy="913707"/>
            </a:xfrm>
            <a:prstGeom prst="rect">
              <a:avLst/>
            </a:prstGeom>
          </p:spPr>
        </p:pic>
        <p:sp>
          <p:nvSpPr>
            <p:cNvPr id="19" name="Tekstvak 18">
              <a:extLst>
                <a:ext uri="{FF2B5EF4-FFF2-40B4-BE49-F238E27FC236}">
                  <a16:creationId xmlns:a16="http://schemas.microsoft.com/office/drawing/2014/main" id="{2AC814DF-2C02-554F-8AEE-31A66E0C2F49}"/>
                </a:ext>
              </a:extLst>
            </p:cNvPr>
            <p:cNvSpPr txBox="1"/>
            <p:nvPr/>
          </p:nvSpPr>
          <p:spPr>
            <a:xfrm>
              <a:off x="7038539" y="1891981"/>
              <a:ext cx="1465546" cy="769441"/>
            </a:xfrm>
            <a:prstGeom prst="rect">
              <a:avLst/>
            </a:prstGeom>
            <a:noFill/>
          </p:spPr>
          <p:txBody>
            <a:bodyPr wrap="square">
              <a:spAutoFit/>
            </a:bodyPr>
            <a:lstStyle/>
            <a:p>
              <a:r>
                <a:rPr lang="nl-NL" sz="4400" dirty="0">
                  <a:solidFill>
                    <a:srgbClr val="005889"/>
                  </a:solidFill>
                  <a:latin typeface="Source Sans Pro" panose="020B0503030403020204" pitchFamily="34" charset="0"/>
                  <a:ea typeface="Source Sans Pro" panose="020B0503030403020204" pitchFamily="34" charset="0"/>
                </a:rPr>
                <a:t>2.</a:t>
              </a:r>
              <a:endParaRPr lang="nl-NL" sz="4400" dirty="0">
                <a:solidFill>
                  <a:srgbClr val="005889"/>
                </a:solidFill>
              </a:endParaRPr>
            </a:p>
          </p:txBody>
        </p:sp>
      </p:grpSp>
      <p:grpSp>
        <p:nvGrpSpPr>
          <p:cNvPr id="5" name="Groep 4">
            <a:extLst>
              <a:ext uri="{FF2B5EF4-FFF2-40B4-BE49-F238E27FC236}">
                <a16:creationId xmlns:a16="http://schemas.microsoft.com/office/drawing/2014/main" id="{132FD2E3-DA95-43D0-9654-79B2E3539F96}"/>
              </a:ext>
            </a:extLst>
          </p:cNvPr>
          <p:cNvGrpSpPr/>
          <p:nvPr/>
        </p:nvGrpSpPr>
        <p:grpSpPr>
          <a:xfrm>
            <a:off x="9519749" y="1922133"/>
            <a:ext cx="2157391" cy="2034472"/>
            <a:chOff x="9519749" y="1922133"/>
            <a:chExt cx="2157391" cy="2034472"/>
          </a:xfrm>
        </p:grpSpPr>
        <p:pic>
          <p:nvPicPr>
            <p:cNvPr id="16" name="Afbeelding 15">
              <a:extLst>
                <a:ext uri="{FF2B5EF4-FFF2-40B4-BE49-F238E27FC236}">
                  <a16:creationId xmlns:a16="http://schemas.microsoft.com/office/drawing/2014/main" id="{92312BAE-8EEA-7E49-BBED-00E8E2C710B2}"/>
                </a:ext>
              </a:extLst>
            </p:cNvPr>
            <p:cNvPicPr>
              <a:picLocks noChangeAspect="1"/>
            </p:cNvPicPr>
            <p:nvPr/>
          </p:nvPicPr>
          <p:blipFill>
            <a:blip r:embed="rId7"/>
            <a:stretch>
              <a:fillRect/>
            </a:stretch>
          </p:blipFill>
          <p:spPr>
            <a:xfrm>
              <a:off x="9519749" y="2779831"/>
              <a:ext cx="1919999" cy="1176774"/>
            </a:xfrm>
            <a:prstGeom prst="rect">
              <a:avLst/>
            </a:prstGeom>
          </p:spPr>
        </p:pic>
        <p:sp>
          <p:nvSpPr>
            <p:cNvPr id="20" name="Tekstvak 19">
              <a:extLst>
                <a:ext uri="{FF2B5EF4-FFF2-40B4-BE49-F238E27FC236}">
                  <a16:creationId xmlns:a16="http://schemas.microsoft.com/office/drawing/2014/main" id="{A6258C64-B287-774B-9F6F-E635A8982FF8}"/>
                </a:ext>
              </a:extLst>
            </p:cNvPr>
            <p:cNvSpPr txBox="1"/>
            <p:nvPr/>
          </p:nvSpPr>
          <p:spPr>
            <a:xfrm>
              <a:off x="10211594" y="1922133"/>
              <a:ext cx="1465546" cy="769441"/>
            </a:xfrm>
            <a:prstGeom prst="rect">
              <a:avLst/>
            </a:prstGeom>
            <a:noFill/>
          </p:spPr>
          <p:txBody>
            <a:bodyPr wrap="square">
              <a:spAutoFit/>
            </a:bodyPr>
            <a:lstStyle/>
            <a:p>
              <a:r>
                <a:rPr lang="nl-NL" sz="4400" dirty="0">
                  <a:solidFill>
                    <a:srgbClr val="005889"/>
                  </a:solidFill>
                  <a:latin typeface="Source Sans Pro" panose="020B0503030403020204" pitchFamily="34" charset="0"/>
                  <a:ea typeface="Source Sans Pro" panose="020B0503030403020204" pitchFamily="34" charset="0"/>
                </a:rPr>
                <a:t>3.</a:t>
              </a:r>
              <a:endParaRPr lang="nl-NL" sz="4400" dirty="0">
                <a:solidFill>
                  <a:srgbClr val="005889"/>
                </a:solidFill>
              </a:endParaRPr>
            </a:p>
          </p:txBody>
        </p:sp>
      </p:grpSp>
      <p:sp>
        <p:nvSpPr>
          <p:cNvPr id="21" name="Tekstvak 20">
            <a:extLst>
              <a:ext uri="{FF2B5EF4-FFF2-40B4-BE49-F238E27FC236}">
                <a16:creationId xmlns:a16="http://schemas.microsoft.com/office/drawing/2014/main" id="{1B18DC85-D6B2-484A-B85B-278F47FC0BA7}"/>
              </a:ext>
            </a:extLst>
          </p:cNvPr>
          <p:cNvSpPr txBox="1"/>
          <p:nvPr/>
        </p:nvSpPr>
        <p:spPr>
          <a:xfrm>
            <a:off x="2221613" y="4653475"/>
            <a:ext cx="2860849" cy="940163"/>
          </a:xfrm>
          <a:prstGeom prst="rect">
            <a:avLst/>
          </a:prstGeom>
          <a:noFill/>
        </p:spPr>
        <p:txBody>
          <a:bodyPr wrap="square" rtlCol="0">
            <a:noAutofit/>
          </a:bodyPr>
          <a:lstStyle/>
          <a:p>
            <a:pPr algn="ctr">
              <a:lnSpc>
                <a:spcPct val="90000"/>
              </a:lnSpc>
              <a:spcBef>
                <a:spcPts val="1000"/>
              </a:spcBef>
            </a:pPr>
            <a:r>
              <a:rPr lang="nl-NL" sz="2000" dirty="0">
                <a:latin typeface="Source Sans Pro" panose="020B0503030403020204" pitchFamily="34" charset="0"/>
                <a:ea typeface="Source Sans Pro" panose="020B0503030403020204" pitchFamily="34" charset="0"/>
              </a:rPr>
              <a:t>Afname van initiatief, interesse en/of emotionele reactie </a:t>
            </a:r>
          </a:p>
          <a:p>
            <a:pPr algn="ctr">
              <a:lnSpc>
                <a:spcPct val="90000"/>
              </a:lnSpc>
              <a:spcBef>
                <a:spcPts val="1000"/>
              </a:spcBef>
            </a:pPr>
            <a:r>
              <a:rPr lang="nl-NL" sz="2000" dirty="0">
                <a:latin typeface="Source Sans Pro" panose="020B0503030403020204" pitchFamily="34" charset="0"/>
                <a:ea typeface="Source Sans Pro" panose="020B0503030403020204" pitchFamily="34" charset="0"/>
              </a:rPr>
              <a:t>(minimaal 2 van 3)</a:t>
            </a:r>
          </a:p>
        </p:txBody>
      </p:sp>
      <p:sp>
        <p:nvSpPr>
          <p:cNvPr id="22" name="Tekstvak 21">
            <a:extLst>
              <a:ext uri="{FF2B5EF4-FFF2-40B4-BE49-F238E27FC236}">
                <a16:creationId xmlns:a16="http://schemas.microsoft.com/office/drawing/2014/main" id="{D8D23143-3F3B-4848-83CF-F0FB3793106E}"/>
              </a:ext>
            </a:extLst>
          </p:cNvPr>
          <p:cNvSpPr txBox="1"/>
          <p:nvPr/>
        </p:nvSpPr>
        <p:spPr>
          <a:xfrm>
            <a:off x="5550876" y="4652156"/>
            <a:ext cx="3442781" cy="940163"/>
          </a:xfrm>
          <a:prstGeom prst="rect">
            <a:avLst/>
          </a:prstGeom>
          <a:noFill/>
        </p:spPr>
        <p:txBody>
          <a:bodyPr wrap="square" rtlCol="0">
            <a:noAutofit/>
          </a:bodyPr>
          <a:lstStyle/>
          <a:p>
            <a:pPr algn="ctr">
              <a:lnSpc>
                <a:spcPct val="90000"/>
              </a:lnSpc>
              <a:spcBef>
                <a:spcPts val="1000"/>
              </a:spcBef>
            </a:pPr>
            <a:r>
              <a:rPr lang="nl-NL" sz="2000" dirty="0">
                <a:latin typeface="Source Sans Pro" panose="020B0503030403020204" pitchFamily="34" charset="0"/>
                <a:ea typeface="Source Sans Pro" panose="020B0503030403020204" pitchFamily="34" charset="0"/>
              </a:rPr>
              <a:t>Verandering t.o.v. eerder, gedurende minimaal 4 weken en lang of vaak aanwezig</a:t>
            </a:r>
          </a:p>
        </p:txBody>
      </p:sp>
      <p:sp>
        <p:nvSpPr>
          <p:cNvPr id="23" name="Tekstvak 22">
            <a:extLst>
              <a:ext uri="{FF2B5EF4-FFF2-40B4-BE49-F238E27FC236}">
                <a16:creationId xmlns:a16="http://schemas.microsoft.com/office/drawing/2014/main" id="{2DA6264E-FE47-9149-9086-00E8459899A7}"/>
              </a:ext>
            </a:extLst>
          </p:cNvPr>
          <p:cNvSpPr txBox="1"/>
          <p:nvPr/>
        </p:nvSpPr>
        <p:spPr>
          <a:xfrm>
            <a:off x="9149531" y="4653475"/>
            <a:ext cx="2627817" cy="940163"/>
          </a:xfrm>
          <a:prstGeom prst="rect">
            <a:avLst/>
          </a:prstGeom>
          <a:noFill/>
        </p:spPr>
        <p:txBody>
          <a:bodyPr wrap="square" rtlCol="0">
            <a:noAutofit/>
          </a:bodyPr>
          <a:lstStyle/>
          <a:p>
            <a:pPr algn="ctr">
              <a:lnSpc>
                <a:spcPct val="90000"/>
              </a:lnSpc>
              <a:spcBef>
                <a:spcPts val="1000"/>
              </a:spcBef>
            </a:pPr>
            <a:r>
              <a:rPr lang="nl-NL" sz="2000" dirty="0">
                <a:latin typeface="Source Sans Pro" panose="020B0503030403020204" pitchFamily="34" charset="0"/>
                <a:ea typeface="Source Sans Pro" panose="020B0503030403020204" pitchFamily="34" charset="0"/>
              </a:rPr>
              <a:t>Leidend tot beperking op persoonlijk/ sociaal of ander vlak</a:t>
            </a:r>
          </a:p>
        </p:txBody>
      </p:sp>
      <p:grpSp>
        <p:nvGrpSpPr>
          <p:cNvPr id="73" name="Groep 72">
            <a:extLst>
              <a:ext uri="{FF2B5EF4-FFF2-40B4-BE49-F238E27FC236}">
                <a16:creationId xmlns:a16="http://schemas.microsoft.com/office/drawing/2014/main" id="{3118A36C-9691-4966-8126-2798FFB87469}"/>
              </a:ext>
            </a:extLst>
          </p:cNvPr>
          <p:cNvGrpSpPr/>
          <p:nvPr/>
        </p:nvGrpSpPr>
        <p:grpSpPr>
          <a:xfrm>
            <a:off x="2062158" y="1915714"/>
            <a:ext cx="2760363" cy="2040891"/>
            <a:chOff x="2062158" y="1915714"/>
            <a:chExt cx="2760363" cy="2040891"/>
          </a:xfrm>
        </p:grpSpPr>
        <p:sp>
          <p:nvSpPr>
            <p:cNvPr id="18" name="Tekstvak 17">
              <a:extLst>
                <a:ext uri="{FF2B5EF4-FFF2-40B4-BE49-F238E27FC236}">
                  <a16:creationId xmlns:a16="http://schemas.microsoft.com/office/drawing/2014/main" id="{808A4B5B-D143-5349-87BB-440457F85E6E}"/>
                </a:ext>
              </a:extLst>
            </p:cNvPr>
            <p:cNvSpPr txBox="1"/>
            <p:nvPr/>
          </p:nvSpPr>
          <p:spPr>
            <a:xfrm>
              <a:off x="3356975" y="1915714"/>
              <a:ext cx="1465546" cy="769441"/>
            </a:xfrm>
            <a:prstGeom prst="rect">
              <a:avLst/>
            </a:prstGeom>
            <a:noFill/>
          </p:spPr>
          <p:txBody>
            <a:bodyPr wrap="square">
              <a:spAutoFit/>
            </a:bodyPr>
            <a:lstStyle/>
            <a:p>
              <a:r>
                <a:rPr lang="nl-NL" sz="4400" dirty="0">
                  <a:solidFill>
                    <a:srgbClr val="005889"/>
                  </a:solidFill>
                  <a:latin typeface="Source Sans Pro" panose="020B0503030403020204" pitchFamily="34" charset="0"/>
                  <a:ea typeface="Source Sans Pro" panose="020B0503030403020204" pitchFamily="34" charset="0"/>
                </a:rPr>
                <a:t>1.</a:t>
              </a:r>
              <a:endParaRPr lang="nl-NL" sz="4400" dirty="0">
                <a:solidFill>
                  <a:srgbClr val="005889"/>
                </a:solidFill>
              </a:endParaRPr>
            </a:p>
          </p:txBody>
        </p:sp>
        <p:pic>
          <p:nvPicPr>
            <p:cNvPr id="2" name="Afbeelding 1">
              <a:extLst>
                <a:ext uri="{FF2B5EF4-FFF2-40B4-BE49-F238E27FC236}">
                  <a16:creationId xmlns:a16="http://schemas.microsoft.com/office/drawing/2014/main" id="{5157F398-AA33-8447-984B-15A009F517FA}"/>
                </a:ext>
              </a:extLst>
            </p:cNvPr>
            <p:cNvPicPr>
              <a:picLocks noChangeAspect="1"/>
            </p:cNvPicPr>
            <p:nvPr/>
          </p:nvPicPr>
          <p:blipFill rotWithShape="1">
            <a:blip r:embed="rId8"/>
            <a:srcRect r="69261"/>
            <a:stretch/>
          </p:blipFill>
          <p:spPr>
            <a:xfrm>
              <a:off x="2062158" y="2983586"/>
              <a:ext cx="914894" cy="973019"/>
            </a:xfrm>
            <a:prstGeom prst="rect">
              <a:avLst/>
            </a:prstGeom>
          </p:spPr>
        </p:pic>
      </p:grpSp>
      <p:pic>
        <p:nvPicPr>
          <p:cNvPr id="71" name="Afbeelding 70">
            <a:extLst>
              <a:ext uri="{FF2B5EF4-FFF2-40B4-BE49-F238E27FC236}">
                <a16:creationId xmlns:a16="http://schemas.microsoft.com/office/drawing/2014/main" id="{3C4AE5EC-1B6E-46DA-9FBB-F85F4E098B77}"/>
              </a:ext>
            </a:extLst>
          </p:cNvPr>
          <p:cNvPicPr>
            <a:picLocks noChangeAspect="1"/>
          </p:cNvPicPr>
          <p:nvPr/>
        </p:nvPicPr>
        <p:blipFill rotWithShape="1">
          <a:blip r:embed="rId9"/>
          <a:srcRect l="70352"/>
          <a:stretch/>
        </p:blipFill>
        <p:spPr>
          <a:xfrm>
            <a:off x="4154865" y="2974839"/>
            <a:ext cx="883859" cy="975445"/>
          </a:xfrm>
          <a:prstGeom prst="rect">
            <a:avLst/>
          </a:prstGeom>
        </p:spPr>
      </p:pic>
      <p:pic>
        <p:nvPicPr>
          <p:cNvPr id="72" name="Afbeelding 71">
            <a:extLst>
              <a:ext uri="{FF2B5EF4-FFF2-40B4-BE49-F238E27FC236}">
                <a16:creationId xmlns:a16="http://schemas.microsoft.com/office/drawing/2014/main" id="{2D2F0B5C-7D84-43F8-95A3-8E34E9E41D10}"/>
              </a:ext>
            </a:extLst>
          </p:cNvPr>
          <p:cNvPicPr>
            <a:picLocks noChangeAspect="1"/>
          </p:cNvPicPr>
          <p:nvPr/>
        </p:nvPicPr>
        <p:blipFill rotWithShape="1">
          <a:blip r:embed="rId9"/>
          <a:srcRect l="35313" r="29498"/>
          <a:stretch/>
        </p:blipFill>
        <p:spPr>
          <a:xfrm>
            <a:off x="3099460" y="2974840"/>
            <a:ext cx="1049056" cy="975445"/>
          </a:xfrm>
          <a:prstGeom prst="rect">
            <a:avLst/>
          </a:prstGeom>
        </p:spPr>
      </p:pic>
      <p:pic>
        <p:nvPicPr>
          <p:cNvPr id="74" name="Afbeelding 73">
            <a:extLst>
              <a:ext uri="{FF2B5EF4-FFF2-40B4-BE49-F238E27FC236}">
                <a16:creationId xmlns:a16="http://schemas.microsoft.com/office/drawing/2014/main" id="{D817F54E-ECC2-4516-929A-E0DE1D83E31C}"/>
              </a:ext>
            </a:extLst>
          </p:cNvPr>
          <p:cNvPicPr>
            <a:picLocks noChangeAspect="1"/>
          </p:cNvPicPr>
          <p:nvPr/>
        </p:nvPicPr>
        <p:blipFill rotWithShape="1">
          <a:blip r:embed="rId10"/>
          <a:srcRect l="38610" r="25837"/>
          <a:stretch/>
        </p:blipFill>
        <p:spPr>
          <a:xfrm>
            <a:off x="6848034" y="3042898"/>
            <a:ext cx="1049057" cy="914479"/>
          </a:xfrm>
          <a:prstGeom prst="rect">
            <a:avLst/>
          </a:prstGeom>
        </p:spPr>
      </p:pic>
      <p:pic>
        <p:nvPicPr>
          <p:cNvPr id="75" name="Afbeelding 74">
            <a:extLst>
              <a:ext uri="{FF2B5EF4-FFF2-40B4-BE49-F238E27FC236}">
                <a16:creationId xmlns:a16="http://schemas.microsoft.com/office/drawing/2014/main" id="{A3628573-964F-45FC-95E8-DCDF2589DDB1}"/>
              </a:ext>
            </a:extLst>
          </p:cNvPr>
          <p:cNvPicPr>
            <a:picLocks noChangeAspect="1"/>
          </p:cNvPicPr>
          <p:nvPr/>
        </p:nvPicPr>
        <p:blipFill rotWithShape="1">
          <a:blip r:embed="rId10"/>
          <a:srcRect l="70895"/>
          <a:stretch/>
        </p:blipFill>
        <p:spPr>
          <a:xfrm>
            <a:off x="7800658" y="3048325"/>
            <a:ext cx="858820" cy="914479"/>
          </a:xfrm>
          <a:prstGeom prst="rect">
            <a:avLst/>
          </a:prstGeom>
        </p:spPr>
      </p:pic>
    </p:spTree>
    <p:custDataLst>
      <p:tags r:id="rId1"/>
    </p:custDataLst>
    <p:extLst>
      <p:ext uri="{BB962C8B-B14F-4D97-AF65-F5344CB8AC3E}">
        <p14:creationId xmlns:p14="http://schemas.microsoft.com/office/powerpoint/2010/main" val="1012151801"/>
      </p:ext>
    </p:extLst>
  </p:cSld>
  <p:clrMapOvr>
    <a:masterClrMapping/>
  </p:clrMapOvr>
  <mc:AlternateContent xmlns:mc="http://schemas.openxmlformats.org/markup-compatibility/2006" xmlns:p14="http://schemas.microsoft.com/office/powerpoint/2010/main">
    <mc:Choice Requires="p14">
      <p:transition spd="slow" p14:dur="2000" advTm="78864"/>
    </mc:Choice>
    <mc:Fallback xmlns="">
      <p:transition spd="slow" advTm="788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1.1|1.1"/>
</p:tagLst>
</file>

<file path=ppt/tags/tag10.xml><?xml version="1.0" encoding="utf-8"?>
<p:tagLst xmlns:a="http://schemas.openxmlformats.org/drawingml/2006/main" xmlns:r="http://schemas.openxmlformats.org/officeDocument/2006/relationships" xmlns:p="http://schemas.openxmlformats.org/presentationml/2006/main">
  <p:tag name="TIMING" val="|18.1|46.1"/>
</p:tagLst>
</file>

<file path=ppt/tags/tag11.xml><?xml version="1.0" encoding="utf-8"?>
<p:tagLst xmlns:a="http://schemas.openxmlformats.org/drawingml/2006/main" xmlns:r="http://schemas.openxmlformats.org/officeDocument/2006/relationships" xmlns:p="http://schemas.openxmlformats.org/presentationml/2006/main">
  <p:tag name="TIMING" val="|18.1|46.1"/>
</p:tagLst>
</file>

<file path=ppt/tags/tag12.xml><?xml version="1.0" encoding="utf-8"?>
<p:tagLst xmlns:a="http://schemas.openxmlformats.org/drawingml/2006/main" xmlns:r="http://schemas.openxmlformats.org/officeDocument/2006/relationships" xmlns:p="http://schemas.openxmlformats.org/presentationml/2006/main">
  <p:tag name="TIMING" val="|18.1|46.1"/>
</p:tagLst>
</file>

<file path=ppt/tags/tag13.xml><?xml version="1.0" encoding="utf-8"?>
<p:tagLst xmlns:a="http://schemas.openxmlformats.org/drawingml/2006/main" xmlns:r="http://schemas.openxmlformats.org/officeDocument/2006/relationships" xmlns:p="http://schemas.openxmlformats.org/presentationml/2006/main">
  <p:tag name="TIMING" val="|18.1|46.1"/>
</p:tagLst>
</file>

<file path=ppt/tags/tag14.xml><?xml version="1.0" encoding="utf-8"?>
<p:tagLst xmlns:a="http://schemas.openxmlformats.org/drawingml/2006/main" xmlns:r="http://schemas.openxmlformats.org/officeDocument/2006/relationships" xmlns:p="http://schemas.openxmlformats.org/presentationml/2006/main">
  <p:tag name="TIMING" val="|18.1|46.1"/>
</p:tagLst>
</file>

<file path=ppt/tags/tag15.xml><?xml version="1.0" encoding="utf-8"?>
<p:tagLst xmlns:a="http://schemas.openxmlformats.org/drawingml/2006/main" xmlns:r="http://schemas.openxmlformats.org/officeDocument/2006/relationships" xmlns:p="http://schemas.openxmlformats.org/presentationml/2006/main">
  <p:tag name="TIMING" val="|18.1|46.1"/>
</p:tagLst>
</file>

<file path=ppt/tags/tag2.xml><?xml version="1.0" encoding="utf-8"?>
<p:tagLst xmlns:a="http://schemas.openxmlformats.org/drawingml/2006/main" xmlns:r="http://schemas.openxmlformats.org/officeDocument/2006/relationships" xmlns:p="http://schemas.openxmlformats.org/presentationml/2006/main">
  <p:tag name="TIMING" val="|6.1|14.3|15.4|8.8|20.6"/>
</p:tagLst>
</file>

<file path=ppt/tags/tag3.xml><?xml version="1.0" encoding="utf-8"?>
<p:tagLst xmlns:a="http://schemas.openxmlformats.org/drawingml/2006/main" xmlns:r="http://schemas.openxmlformats.org/officeDocument/2006/relationships" xmlns:p="http://schemas.openxmlformats.org/presentationml/2006/main">
  <p:tag name="TIMING" val="|6.3|6.1|3.9|2.8|6.5|7.8|6.2|1"/>
</p:tagLst>
</file>

<file path=ppt/tags/tag4.xml><?xml version="1.0" encoding="utf-8"?>
<p:tagLst xmlns:a="http://schemas.openxmlformats.org/drawingml/2006/main" xmlns:r="http://schemas.openxmlformats.org/officeDocument/2006/relationships" xmlns:p="http://schemas.openxmlformats.org/presentationml/2006/main">
  <p:tag name="TIMING" val="|5.4|36|31.8"/>
</p:tagLst>
</file>

<file path=ppt/tags/tag5.xml><?xml version="1.0" encoding="utf-8"?>
<p:tagLst xmlns:a="http://schemas.openxmlformats.org/drawingml/2006/main" xmlns:r="http://schemas.openxmlformats.org/officeDocument/2006/relationships" xmlns:p="http://schemas.openxmlformats.org/presentationml/2006/main">
  <p:tag name="TIMING" val="|6.7|17.3|33"/>
</p:tagLst>
</file>

<file path=ppt/tags/tag6.xml><?xml version="1.0" encoding="utf-8"?>
<p:tagLst xmlns:a="http://schemas.openxmlformats.org/drawingml/2006/main" xmlns:r="http://schemas.openxmlformats.org/officeDocument/2006/relationships" xmlns:p="http://schemas.openxmlformats.org/presentationml/2006/main">
  <p:tag name="TIMING" val="|6.7|17.3|33"/>
</p:tagLst>
</file>

<file path=ppt/tags/tag7.xml><?xml version="1.0" encoding="utf-8"?>
<p:tagLst xmlns:a="http://schemas.openxmlformats.org/drawingml/2006/main" xmlns:r="http://schemas.openxmlformats.org/officeDocument/2006/relationships" xmlns:p="http://schemas.openxmlformats.org/presentationml/2006/main">
  <p:tag name="TIMING" val="|21.2|8.3|16.5|15.3"/>
</p:tagLst>
</file>

<file path=ppt/tags/tag8.xml><?xml version="1.0" encoding="utf-8"?>
<p:tagLst xmlns:a="http://schemas.openxmlformats.org/drawingml/2006/main" xmlns:r="http://schemas.openxmlformats.org/officeDocument/2006/relationships" xmlns:p="http://schemas.openxmlformats.org/presentationml/2006/main">
  <p:tag name="TIMING" val="|18.1|46.1"/>
</p:tagLst>
</file>

<file path=ppt/tags/tag9.xml><?xml version="1.0" encoding="utf-8"?>
<p:tagLst xmlns:a="http://schemas.openxmlformats.org/drawingml/2006/main" xmlns:r="http://schemas.openxmlformats.org/officeDocument/2006/relationships" xmlns:p="http://schemas.openxmlformats.org/presentationml/2006/main">
  <p:tag name="TIMING" val="|18.1|46.1"/>
</p:tagLst>
</file>

<file path=ppt/theme/theme1.xml><?xml version="1.0" encoding="utf-8"?>
<a:theme xmlns:a="http://schemas.openxmlformats.org/drawingml/2006/main" name="Office-thema">
  <a:themeElements>
    <a:clrScheme name="UKON">
      <a:dk1>
        <a:srgbClr val="000000"/>
      </a:dk1>
      <a:lt1>
        <a:srgbClr val="FFFFFF"/>
      </a:lt1>
      <a:dk2>
        <a:srgbClr val="44546A"/>
      </a:dk2>
      <a:lt2>
        <a:srgbClr val="E7E6E6"/>
      </a:lt2>
      <a:accent1>
        <a:srgbClr val="004D75"/>
      </a:accent1>
      <a:accent2>
        <a:srgbClr val="00998A"/>
      </a:accent2>
      <a:accent3>
        <a:srgbClr val="C95290"/>
      </a:accent3>
      <a:accent4>
        <a:srgbClr val="F5BC25"/>
      </a:accent4>
      <a:accent5>
        <a:srgbClr val="00AAC2"/>
      </a:accent5>
      <a:accent6>
        <a:srgbClr val="9DC73C"/>
      </a:accent6>
      <a:hlink>
        <a:srgbClr val="D72232"/>
      </a:hlink>
      <a:folHlink>
        <a:srgbClr val="D7223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oAutofit/>
      </a:bodyPr>
      <a:lstStyle>
        <a:defPPr algn="l">
          <a:lnSpc>
            <a:spcPct val="90000"/>
          </a:lnSpc>
          <a:spcBef>
            <a:spcPts val="1000"/>
          </a:spcBef>
          <a:defRPr sz="2400" dirty="0">
            <a:latin typeface="Source Sans Pro" panose="020B0503030403020204" pitchFamily="34" charset="0"/>
            <a:ea typeface="Source Sans Pro" panose="020B0503030403020204" pitchFamily="34" charset="0"/>
          </a:defRPr>
        </a:defPPr>
      </a:lstStyle>
    </a:txDef>
  </a:objectDefaults>
  <a:extraClrSchemeLst/>
  <a:extLst>
    <a:ext uri="{05A4C25C-085E-4340-85A3-A5531E510DB2}">
      <thm15:themeFamily xmlns:thm15="http://schemas.microsoft.com/office/thememl/2012/main" name="Radboudumc_UKON_powerpoint_1910_03" id="{3DDC9E9E-9E12-8543-BA9F-407EF98CC976}" vid="{48CE3D87-8327-D644-8824-89B001BA0A83}"/>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2175</TotalTime>
  <Words>4174</Words>
  <Application>Microsoft Office PowerPoint</Application>
  <PresentationFormat>Breedbeeld</PresentationFormat>
  <Paragraphs>365</Paragraphs>
  <Slides>22</Slides>
  <Notes>22</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22</vt:i4>
      </vt:variant>
    </vt:vector>
  </HeadingPairs>
  <TitlesOfParts>
    <vt:vector size="28" baseType="lpstr">
      <vt:lpstr>Arial</vt:lpstr>
      <vt:lpstr>Calibri</vt:lpstr>
      <vt:lpstr>Source Sans Pro</vt:lpstr>
      <vt:lpstr>Systeemlettertype</vt:lpstr>
      <vt:lpstr>Wingdings</vt:lpstr>
      <vt:lpstr>Office-thema</vt:lpstr>
      <vt:lpstr>PowerPoint-presentatie</vt:lpstr>
      <vt:lpstr>Wat weet je van apathie? </vt:lpstr>
      <vt:lpstr>Animatie video https://youtu.be/lyPa8jxPK00</vt:lpstr>
      <vt:lpstr>Wat is apathie?</vt:lpstr>
      <vt:lpstr>Wat weten we over apathie?</vt:lpstr>
      <vt:lpstr>PowerPoint-presentatie</vt:lpstr>
      <vt:lpstr>Opmerken van apathie  </vt:lpstr>
      <vt:lpstr>Hoe ontstaat apathie?</vt:lpstr>
      <vt:lpstr>Onderzoeken van apathie bij dementie </vt:lpstr>
      <vt:lpstr>Andere oorzaken</vt:lpstr>
      <vt:lpstr>Bewust zijn: wat doet apathie met jou?</vt:lpstr>
      <vt:lpstr>Onderbreken van apathie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Nijsten, Hanneke</dc:creator>
  <cp:lastModifiedBy>Nijsten, Hanneke</cp:lastModifiedBy>
  <cp:revision>108</cp:revision>
  <dcterms:created xsi:type="dcterms:W3CDTF">2021-12-14T13:21:11Z</dcterms:created>
  <dcterms:modified xsi:type="dcterms:W3CDTF">2022-04-19T07:24:03Z</dcterms:modified>
</cp:coreProperties>
</file>