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465" r:id="rId2"/>
    <p:sldId id="480" r:id="rId3"/>
    <p:sldId id="483" r:id="rId4"/>
    <p:sldId id="468" r:id="rId5"/>
    <p:sldId id="476" r:id="rId6"/>
    <p:sldId id="469" r:id="rId7"/>
    <p:sldId id="470" r:id="rId8"/>
    <p:sldId id="481" r:id="rId9"/>
    <p:sldId id="479" r:id="rId10"/>
    <p:sldId id="474" r:id="rId11"/>
    <p:sldId id="477" r:id="rId12"/>
    <p:sldId id="478" r:id="rId13"/>
    <p:sldId id="475" r:id="rId14"/>
    <p:sldId id="482" r:id="rId15"/>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195"/>
    <a:srgbClr val="00B3D4"/>
    <a:srgbClr val="005889"/>
    <a:srgbClr val="FFC015"/>
    <a:srgbClr val="D8599F"/>
    <a:srgbClr val="ED21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657"/>
    <p:restoredTop sz="67147" autoAdjust="0"/>
  </p:normalViewPr>
  <p:slideViewPr>
    <p:cSldViewPr snapToGrid="0" snapToObjects="1">
      <p:cViewPr varScale="1">
        <p:scale>
          <a:sx n="76" d="100"/>
          <a:sy n="76" d="100"/>
        </p:scale>
        <p:origin x="540" y="96"/>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65" d="100"/>
          <a:sy n="65" d="100"/>
        </p:scale>
        <p:origin x="3154"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0C5229-AF1E-754F-9330-288F0398EA89}" type="datetimeFigureOut">
              <a:rPr lang="nl-NL" smtClean="0"/>
              <a:t>25-4-2024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38883B-0822-CA42-BF99-57531F389CD2}" type="slidenum">
              <a:rPr lang="nl-NL" smtClean="0"/>
              <a:t>‹nr.›</a:t>
            </a:fld>
            <a:endParaRPr lang="nl-NL"/>
          </a:p>
        </p:txBody>
      </p:sp>
    </p:spTree>
    <p:extLst>
      <p:ext uri="{BB962C8B-B14F-4D97-AF65-F5344CB8AC3E}">
        <p14:creationId xmlns:p14="http://schemas.microsoft.com/office/powerpoint/2010/main" val="4177747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Samen in Actie Bij Apathie Thuis (kortweg SABA-Thuis) is een interventie voor casemanagers dementie/zorgtrajectbegeleiders.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highlight>
                  <a:srgbClr val="FFFF00"/>
                </a:highlight>
                <a:latin typeface="Calibri" panose="020F0502020204030204" pitchFamily="34" charset="0"/>
                <a:ea typeface="+mn-ea"/>
                <a:cs typeface="+mn-cs"/>
              </a:rPr>
              <a:t>Bij de totstandkoming zijn zorgorganisaties Archipel, de Zorgboog en ZZG Zorggroep betrokken, net als het Universitair Kennisnetwerk Ouderenzorg Nijmegen (UKON), het </a:t>
            </a:r>
            <a:r>
              <a:rPr lang="nl-NL" sz="1200" kern="1200" dirty="0" err="1">
                <a:solidFill>
                  <a:schemeClr val="tx1"/>
                </a:solidFill>
                <a:highlight>
                  <a:srgbClr val="FFFF00"/>
                </a:highlight>
                <a:latin typeface="Calibri" panose="020F0502020204030204" pitchFamily="34" charset="0"/>
                <a:ea typeface="+mn-ea"/>
                <a:cs typeface="+mn-cs"/>
              </a:rPr>
              <a:t>Radboudumc</a:t>
            </a:r>
            <a:r>
              <a:rPr lang="nl-NL" sz="1200" kern="1200" dirty="0">
                <a:solidFill>
                  <a:schemeClr val="tx1"/>
                </a:solidFill>
                <a:highlight>
                  <a:srgbClr val="FFFF00"/>
                </a:highlight>
                <a:latin typeface="Calibri" panose="020F0502020204030204" pitchFamily="34" charset="0"/>
                <a:ea typeface="+mn-ea"/>
                <a:cs typeface="+mn-cs"/>
              </a:rPr>
              <a:t>, de Open Universiteit en Amsterdam UMC.</a:t>
            </a:r>
            <a:r>
              <a:rPr lang="nl-NL" dirty="0">
                <a:highlight>
                  <a:srgbClr val="FFFF00"/>
                </a:highlight>
              </a:rPr>
              <a:t> Alzheimer Nederland heeft de totstandkoming gefinancierd</a:t>
            </a:r>
            <a:r>
              <a:rPr lang="nl-NL" b="0" dirty="0">
                <a:solidFill>
                  <a:srgbClr val="FF0000"/>
                </a:solidFill>
                <a:highlight>
                  <a:srgbClr val="FFFF00"/>
                </a:highlight>
              </a:rPr>
              <a:t>.</a:t>
            </a:r>
            <a:endParaRPr lang="nl-NL" dirty="0"/>
          </a:p>
        </p:txBody>
      </p:sp>
      <p:sp>
        <p:nvSpPr>
          <p:cNvPr id="4" name="Tijdelijke aanduiding voor dianummer 3"/>
          <p:cNvSpPr>
            <a:spLocks noGrp="1"/>
          </p:cNvSpPr>
          <p:nvPr>
            <p:ph type="sldNum" sz="quarter" idx="5"/>
          </p:nvPr>
        </p:nvSpPr>
        <p:spPr/>
        <p:txBody>
          <a:bodyPr/>
          <a:lstStyle/>
          <a:p>
            <a:fld id="{E738883B-0822-CA42-BF99-57531F389CD2}" type="slidenum">
              <a:rPr lang="nl-NL" smtClean="0"/>
              <a:t>1</a:t>
            </a:fld>
            <a:endParaRPr lang="nl-NL"/>
          </a:p>
        </p:txBody>
      </p:sp>
    </p:spTree>
    <p:extLst>
      <p:ext uri="{BB962C8B-B14F-4D97-AF65-F5344CB8AC3E}">
        <p14:creationId xmlns:p14="http://schemas.microsoft.com/office/powerpoint/2010/main" val="25099028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r>
              <a:rPr lang="nl-NL" dirty="0"/>
              <a:t>Het Activiteitenblad Apathie biedt allerlei ideeën voor dagelijkse bezigheden en plezierige activiteiten. </a:t>
            </a:r>
          </a:p>
          <a:p>
            <a:pPr marL="0" indent="0">
              <a:buFontTx/>
              <a:buNone/>
            </a:pPr>
            <a:r>
              <a:rPr lang="nl-NL" dirty="0"/>
              <a:t>Er is ook een Weekplanner beschikbaar, een handig hulpmiddel om de dagelijkse bezigheden en plezierige activiteiten op te schrijven.</a:t>
            </a:r>
          </a:p>
          <a:p>
            <a:endParaRPr lang="nl-NL" dirty="0"/>
          </a:p>
        </p:txBody>
      </p:sp>
      <p:sp>
        <p:nvSpPr>
          <p:cNvPr id="4" name="Tijdelijke aanduiding voor dianummer 3"/>
          <p:cNvSpPr>
            <a:spLocks noGrp="1"/>
          </p:cNvSpPr>
          <p:nvPr>
            <p:ph type="sldNum" sz="quarter" idx="5"/>
          </p:nvPr>
        </p:nvSpPr>
        <p:spPr/>
        <p:txBody>
          <a:bodyPr/>
          <a:lstStyle/>
          <a:p>
            <a:fld id="{E738883B-0822-CA42-BF99-57531F389CD2}" type="slidenum">
              <a:rPr lang="nl-NL" smtClean="0"/>
              <a:t>10</a:t>
            </a:fld>
            <a:endParaRPr lang="nl-NL"/>
          </a:p>
        </p:txBody>
      </p:sp>
    </p:spTree>
    <p:extLst>
      <p:ext uri="{BB962C8B-B14F-4D97-AF65-F5344CB8AC3E}">
        <p14:creationId xmlns:p14="http://schemas.microsoft.com/office/powerpoint/2010/main" val="30330387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In de e-Module “Actieve Tijd” wordt uitgelegd hoe je in contact gaat met degene met apathie bij dementie. Ook worden er tips en voorbeelden gegeven voor het aanbieden van dagelijkse bezigheden en plezierige activiteiten.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Deze e-Module is geschikt voor naasten en betrokken vrijwilligers en medewerkers zorg &amp; welzijn.</a:t>
            </a:r>
            <a:endParaRPr lang="nl-NL" dirty="0"/>
          </a:p>
        </p:txBody>
      </p:sp>
      <p:sp>
        <p:nvSpPr>
          <p:cNvPr id="4" name="Tijdelijke aanduiding voor dianummer 3"/>
          <p:cNvSpPr>
            <a:spLocks noGrp="1"/>
          </p:cNvSpPr>
          <p:nvPr>
            <p:ph type="sldNum" sz="quarter" idx="5"/>
          </p:nvPr>
        </p:nvSpPr>
        <p:spPr/>
        <p:txBody>
          <a:bodyPr/>
          <a:lstStyle/>
          <a:p>
            <a:fld id="{E738883B-0822-CA42-BF99-57531F389CD2}" type="slidenum">
              <a:rPr lang="nl-NL" smtClean="0"/>
              <a:t>11</a:t>
            </a:fld>
            <a:endParaRPr lang="nl-NL"/>
          </a:p>
        </p:txBody>
      </p:sp>
    </p:spTree>
    <p:extLst>
      <p:ext uri="{BB962C8B-B14F-4D97-AF65-F5344CB8AC3E}">
        <p14:creationId xmlns:p14="http://schemas.microsoft.com/office/powerpoint/2010/main" val="33791479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dirty="0">
                <a:effectLst/>
                <a:latin typeface="Calibri" panose="020F0502020204030204" pitchFamily="34" charset="0"/>
                <a:ea typeface="Calibri" panose="020F0502020204030204" pitchFamily="34" charset="0"/>
                <a:cs typeface="Times New Roman" panose="02020603050405020304" pitchFamily="18" charset="0"/>
              </a:rPr>
              <a:t>Voor casemanagers dementie/zorgtrajectbegeleiders is er daarnaast een handreiking beschikbaar voor de uitvoer van SABA-Thuis. Hierin staat beschreven hoe zij de interventie SABA-Thuis kunnen inzetten en wordt hun rol in elke stap toegelicht. Ook wordt er beschreven hoe zij psycho-educatie aan naasten en zorgmedewerkers kunnen geven.</a:t>
            </a:r>
          </a:p>
          <a:p>
            <a:endParaRPr lang="nl-NL" dirty="0"/>
          </a:p>
        </p:txBody>
      </p:sp>
      <p:sp>
        <p:nvSpPr>
          <p:cNvPr id="4" name="Tijdelijke aanduiding voor dianummer 3"/>
          <p:cNvSpPr>
            <a:spLocks noGrp="1"/>
          </p:cNvSpPr>
          <p:nvPr>
            <p:ph type="sldNum" sz="quarter" idx="5"/>
          </p:nvPr>
        </p:nvSpPr>
        <p:spPr/>
        <p:txBody>
          <a:bodyPr/>
          <a:lstStyle/>
          <a:p>
            <a:fld id="{E738883B-0822-CA42-BF99-57531F389CD2}" type="slidenum">
              <a:rPr lang="nl-NL" smtClean="0"/>
              <a:t>12</a:t>
            </a:fld>
            <a:endParaRPr lang="nl-NL"/>
          </a:p>
        </p:txBody>
      </p:sp>
    </p:spTree>
    <p:extLst>
      <p:ext uri="{BB962C8B-B14F-4D97-AF65-F5344CB8AC3E}">
        <p14:creationId xmlns:p14="http://schemas.microsoft.com/office/powerpoint/2010/main" val="7912376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dirty="0">
                <a:effectLst/>
                <a:latin typeface="Calibri" panose="020F0502020204030204" pitchFamily="34" charset="0"/>
                <a:ea typeface="Calibri" panose="020F0502020204030204" pitchFamily="34" charset="0"/>
                <a:cs typeface="Times New Roman" panose="02020603050405020304" pitchFamily="18" charset="0"/>
              </a:rPr>
              <a:t>Het UKON biedt ook educatiemateriaal aan over apathie bij dementie. </a:t>
            </a:r>
          </a:p>
          <a:p>
            <a:r>
              <a:rPr lang="nl-NL" sz="1800" dirty="0">
                <a:effectLst/>
                <a:latin typeface="Calibri" panose="020F0502020204030204" pitchFamily="34" charset="0"/>
                <a:ea typeface="Calibri" panose="020F0502020204030204" pitchFamily="34" charset="0"/>
                <a:cs typeface="Times New Roman" panose="02020603050405020304" pitchFamily="18" charset="0"/>
              </a:rPr>
              <a:t>Er zijn e-Modules beschikbaar voor casemanagers dementie/zorgtrajectbegeleiders (in opleiding) én voor zorgopleidingen in het MBO.</a:t>
            </a:r>
          </a:p>
          <a:p>
            <a:r>
              <a:rPr lang="nl-NL" sz="1200" b="0" dirty="0">
                <a:effectLst/>
                <a:latin typeface="Calibri" panose="020F0502020204030204" pitchFamily="34" charset="0"/>
                <a:cs typeface="Times New Roman" panose="02020603050405020304" pitchFamily="18" charset="0"/>
              </a:rPr>
              <a:t>Het UKON biedt bovendien de mogelijkheid voor een masterclass aan casemanagers dementie/zorgtrajectbegeleiders over het opmerken, onderzoeken en onderbreken van apathie bij mensen met dementie. Dit kan zowel online als op locatie.</a:t>
            </a:r>
            <a:endParaRPr lang="nl-NL" b="0" dirty="0"/>
          </a:p>
        </p:txBody>
      </p:sp>
      <p:sp>
        <p:nvSpPr>
          <p:cNvPr id="4" name="Tijdelijke aanduiding voor dianummer 3"/>
          <p:cNvSpPr>
            <a:spLocks noGrp="1"/>
          </p:cNvSpPr>
          <p:nvPr>
            <p:ph type="sldNum" sz="quarter" idx="5"/>
          </p:nvPr>
        </p:nvSpPr>
        <p:spPr/>
        <p:txBody>
          <a:bodyPr/>
          <a:lstStyle/>
          <a:p>
            <a:fld id="{E738883B-0822-CA42-BF99-57531F389CD2}" type="slidenum">
              <a:rPr lang="nl-NL" smtClean="0"/>
              <a:t>13</a:t>
            </a:fld>
            <a:endParaRPr lang="nl-NL"/>
          </a:p>
        </p:txBody>
      </p:sp>
    </p:spTree>
    <p:extLst>
      <p:ext uri="{BB962C8B-B14F-4D97-AF65-F5344CB8AC3E}">
        <p14:creationId xmlns:p14="http://schemas.microsoft.com/office/powerpoint/2010/main" val="31251131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effectLst/>
                <a:latin typeface="Calibri" panose="020F0502020204030204" pitchFamily="34" charset="0"/>
                <a:ea typeface="Calibri" panose="020F0502020204030204" pitchFamily="34" charset="0"/>
                <a:cs typeface="Times New Roman" panose="02020603050405020304" pitchFamily="18" charset="0"/>
              </a:rPr>
              <a:t>Alle materialen van de interventie SABA Thuis zijn kosteloos te downloaden op de toolspagina van SABA Thuis: www.ukonnetwerk/tools/saba-thuis. </a:t>
            </a:r>
          </a:p>
          <a:p>
            <a:r>
              <a:rPr lang="nl-NL" sz="1200" dirty="0">
                <a:effectLst/>
                <a:latin typeface="Calibri" panose="020F0502020204030204" pitchFamily="34" charset="0"/>
                <a:cs typeface="Times New Roman" panose="02020603050405020304" pitchFamily="18" charset="0"/>
              </a:rPr>
              <a:t>Wil je liever een gedrukte versie van de Informatiefolder, Praatplaat, Plezierige Activiteiten Plan Apathie, Activiteitenblad Apathie en de Weekplanner ontvangen? Die </a:t>
            </a:r>
            <a:r>
              <a:rPr lang="nl-NL" sz="1200">
                <a:effectLst/>
                <a:latin typeface="Calibri" panose="020F0502020204030204" pitchFamily="34" charset="0"/>
                <a:cs typeface="Times New Roman" panose="02020603050405020304" pitchFamily="18" charset="0"/>
              </a:rPr>
              <a:t>zijn te  </a:t>
            </a:r>
            <a:r>
              <a:rPr lang="nl-NL" sz="1200" dirty="0">
                <a:effectLst/>
                <a:latin typeface="Calibri" panose="020F0502020204030204" pitchFamily="34" charset="0"/>
                <a:cs typeface="Times New Roman" panose="02020603050405020304" pitchFamily="18" charset="0"/>
              </a:rPr>
              <a:t>bestellen via ukon.elg@radboudumc.nl</a:t>
            </a:r>
            <a:r>
              <a:rPr lang="nl-NL" sz="1200">
                <a:effectLst/>
                <a:latin typeface="Calibri" panose="020F0502020204030204" pitchFamily="34" charset="0"/>
                <a:cs typeface="Times New Roman" panose="02020603050405020304" pitchFamily="18" charset="0"/>
              </a:rPr>
              <a:t>. </a:t>
            </a:r>
          </a:p>
          <a:p>
            <a:r>
              <a:rPr lang="nl-NL" sz="1200">
                <a:effectLst/>
                <a:latin typeface="Calibri" panose="020F0502020204030204" pitchFamily="34" charset="0"/>
                <a:cs typeface="Times New Roman" panose="02020603050405020304" pitchFamily="18" charset="0"/>
              </a:rPr>
              <a:t>Dit </a:t>
            </a:r>
            <a:r>
              <a:rPr lang="nl-NL" sz="1200" dirty="0">
                <a:effectLst/>
                <a:latin typeface="Calibri" panose="020F0502020204030204" pitchFamily="34" charset="0"/>
                <a:cs typeface="Times New Roman" panose="02020603050405020304" pitchFamily="18" charset="0"/>
              </a:rPr>
              <a:t>mailadres kan ook gebruikt worden bij vragen of informatie over een workshop of masterclass.</a:t>
            </a:r>
          </a:p>
          <a:p>
            <a:endParaRPr lang="nl-NL" dirty="0"/>
          </a:p>
        </p:txBody>
      </p:sp>
      <p:sp>
        <p:nvSpPr>
          <p:cNvPr id="4" name="Tijdelijke aanduiding voor dianummer 3"/>
          <p:cNvSpPr>
            <a:spLocks noGrp="1"/>
          </p:cNvSpPr>
          <p:nvPr>
            <p:ph type="sldNum" sz="quarter" idx="5"/>
          </p:nvPr>
        </p:nvSpPr>
        <p:spPr/>
        <p:txBody>
          <a:bodyPr/>
          <a:lstStyle/>
          <a:p>
            <a:fld id="{E738883B-0822-CA42-BF99-57531F389CD2}" type="slidenum">
              <a:rPr lang="nl-NL" smtClean="0"/>
              <a:t>14</a:t>
            </a:fld>
            <a:endParaRPr lang="nl-NL"/>
          </a:p>
        </p:txBody>
      </p:sp>
    </p:spTree>
    <p:extLst>
      <p:ext uri="{BB962C8B-B14F-4D97-AF65-F5344CB8AC3E}">
        <p14:creationId xmlns:p14="http://schemas.microsoft.com/office/powerpoint/2010/main" val="621489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Waarom SABA-Thuis?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Apathie komt bij ongeveer de helft van alle thuiswonende mensen met dementie voor.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Het uit zich in het verminderen of ontbreken van spontaan gedrag (initiatief), gedachten (interesse) en gevoelens (emoties). Hierdoor is er ook minder sociaal contact.  </a:t>
            </a:r>
          </a:p>
          <a:p>
            <a:endParaRPr lang="nl-NL" dirty="0"/>
          </a:p>
        </p:txBody>
      </p:sp>
      <p:sp>
        <p:nvSpPr>
          <p:cNvPr id="4" name="Tijdelijke aanduiding voor dianummer 3"/>
          <p:cNvSpPr>
            <a:spLocks noGrp="1"/>
          </p:cNvSpPr>
          <p:nvPr>
            <p:ph type="sldNum" sz="quarter" idx="5"/>
          </p:nvPr>
        </p:nvSpPr>
        <p:spPr/>
        <p:txBody>
          <a:bodyPr/>
          <a:lstStyle/>
          <a:p>
            <a:fld id="{E738883B-0822-CA42-BF99-57531F389CD2}" type="slidenum">
              <a:rPr lang="nl-NL" smtClean="0"/>
              <a:t>2</a:t>
            </a:fld>
            <a:endParaRPr lang="nl-NL"/>
          </a:p>
        </p:txBody>
      </p:sp>
    </p:spTree>
    <p:extLst>
      <p:ext uri="{BB962C8B-B14F-4D97-AF65-F5344CB8AC3E}">
        <p14:creationId xmlns:p14="http://schemas.microsoft.com/office/powerpoint/2010/main" val="3570157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dirty="0">
                <a:effectLst/>
                <a:latin typeface="Calibri" panose="020F0502020204030204" pitchFamily="34" charset="0"/>
                <a:ea typeface="Calibri" panose="020F0502020204030204" pitchFamily="34" charset="0"/>
                <a:cs typeface="Times New Roman" panose="02020603050405020304" pitchFamily="18" charset="0"/>
              </a:rPr>
              <a:t>Apathie heeft een negatieve invloed op de zelfstandigheid en de </a:t>
            </a:r>
            <a:r>
              <a:rPr lang="nl-NL"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lichamelijke </a:t>
            </a:r>
            <a:r>
              <a:rPr lang="nl-NL" sz="1800" dirty="0">
                <a:effectLst/>
                <a:latin typeface="Calibri" panose="020F0502020204030204" pitchFamily="34" charset="0"/>
                <a:ea typeface="Calibri" panose="020F0502020204030204" pitchFamily="34" charset="0"/>
                <a:cs typeface="Times New Roman" panose="02020603050405020304" pitchFamily="18" charset="0"/>
              </a:rPr>
              <a:t>gezondheid van degene met dementie. </a:t>
            </a:r>
          </a:p>
          <a:p>
            <a:r>
              <a:rPr lang="nl-NL" sz="1800" dirty="0">
                <a:effectLst/>
                <a:latin typeface="Calibri" panose="020F0502020204030204" pitchFamily="34" charset="0"/>
                <a:ea typeface="Calibri" panose="020F0502020204030204" pitchFamily="34" charset="0"/>
                <a:cs typeface="Times New Roman" panose="02020603050405020304" pitchFamily="18" charset="0"/>
              </a:rPr>
              <a:t>Mensen met apathie kunnen ook sneller </a:t>
            </a:r>
            <a:r>
              <a:rPr lang="nl-NL"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geestelijk achteruitgaan en </a:t>
            </a:r>
            <a:r>
              <a:rPr lang="nl-NL" sz="1800" dirty="0">
                <a:effectLst/>
                <a:latin typeface="Calibri" panose="020F0502020204030204" pitchFamily="34" charset="0"/>
                <a:ea typeface="Calibri" panose="020F0502020204030204" pitchFamily="34" charset="0"/>
                <a:cs typeface="Times New Roman" panose="02020603050405020304" pitchFamily="18" charset="0"/>
              </a:rPr>
              <a:t>ze hebben een groter risico om in een verpleeghuis te worden opgenomen.</a:t>
            </a:r>
          </a:p>
          <a:p>
            <a:endParaRPr lang="nl-NL" dirty="0"/>
          </a:p>
        </p:txBody>
      </p:sp>
      <p:sp>
        <p:nvSpPr>
          <p:cNvPr id="4" name="Tijdelijke aanduiding voor dianummer 3"/>
          <p:cNvSpPr>
            <a:spLocks noGrp="1"/>
          </p:cNvSpPr>
          <p:nvPr>
            <p:ph type="sldNum" sz="quarter" idx="5"/>
          </p:nvPr>
        </p:nvSpPr>
        <p:spPr/>
        <p:txBody>
          <a:bodyPr/>
          <a:lstStyle/>
          <a:p>
            <a:fld id="{E738883B-0822-CA42-BF99-57531F389CD2}" type="slidenum">
              <a:rPr lang="nl-NL" smtClean="0"/>
              <a:t>3</a:t>
            </a:fld>
            <a:endParaRPr lang="nl-NL"/>
          </a:p>
        </p:txBody>
      </p:sp>
    </p:spTree>
    <p:extLst>
      <p:ext uri="{BB962C8B-B14F-4D97-AF65-F5344CB8AC3E}">
        <p14:creationId xmlns:p14="http://schemas.microsoft.com/office/powerpoint/2010/main" val="3887733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dirty="0">
                <a:effectLst/>
                <a:latin typeface="Calibri" panose="020F0502020204030204" pitchFamily="34" charset="0"/>
                <a:ea typeface="Calibri" panose="020F0502020204030204" pitchFamily="34" charset="0"/>
                <a:cs typeface="Times New Roman" panose="02020603050405020304" pitchFamily="18" charset="0"/>
              </a:rPr>
              <a:t>De beste aanpak is het regelmatig onderbreken van de apathie, met dagelijkse bezigheden en plezierige activiteiten.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Maar mensen met apathie hebben daarvoor hulp van anderen nodig.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Hulp bieden aan degene met apathie kan lastig zijn. Bovendien ervaren naasten vaak gevoelens van machteloosheid, frustratie of het gevoel ‘het niet goed te doen’.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E738883B-0822-CA42-BF99-57531F389CD2}" type="slidenum">
              <a:rPr lang="nl-NL" smtClean="0"/>
              <a:t>4</a:t>
            </a:fld>
            <a:endParaRPr lang="nl-NL"/>
          </a:p>
        </p:txBody>
      </p:sp>
    </p:spTree>
    <p:extLst>
      <p:ext uri="{BB962C8B-B14F-4D97-AF65-F5344CB8AC3E}">
        <p14:creationId xmlns:p14="http://schemas.microsoft.com/office/powerpoint/2010/main" val="2625594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t>Daarom is de interventie SABA Thuis ontwikkeld. De totstandkoming van de interventie heeft plaatsgevonden samen met mensen met dementie en hun naasten, medewerkers zorg &amp; welzijn en casemanagers dementie/zorgtrajectbegeleiders, waardoor de interventie goed aansluit bij de behoeften en makkelijk in te passen is in de praktijk.</a:t>
            </a:r>
          </a:p>
          <a:p>
            <a:endParaRPr lang="nl-NL" dirty="0"/>
          </a:p>
        </p:txBody>
      </p:sp>
      <p:sp>
        <p:nvSpPr>
          <p:cNvPr id="4" name="Tijdelijke aanduiding voor dianummer 3"/>
          <p:cNvSpPr>
            <a:spLocks noGrp="1"/>
          </p:cNvSpPr>
          <p:nvPr>
            <p:ph type="sldNum" sz="quarter" idx="5"/>
          </p:nvPr>
        </p:nvSpPr>
        <p:spPr/>
        <p:txBody>
          <a:bodyPr/>
          <a:lstStyle/>
          <a:p>
            <a:fld id="{E738883B-0822-CA42-BF99-57531F389CD2}" type="slidenum">
              <a:rPr lang="nl-NL" smtClean="0"/>
              <a:t>5</a:t>
            </a:fld>
            <a:endParaRPr lang="nl-NL"/>
          </a:p>
        </p:txBody>
      </p:sp>
    </p:spTree>
    <p:extLst>
      <p:ext uri="{BB962C8B-B14F-4D97-AF65-F5344CB8AC3E}">
        <p14:creationId xmlns:p14="http://schemas.microsoft.com/office/powerpoint/2010/main" val="1135861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t>SABA-Thuis bestaat uit een werkwijze en verschillende materialen. De interventie biedt handvatten om het opmerken, onderzoeken en onderbreken van apathie te ondersteunen. </a:t>
            </a:r>
            <a:r>
              <a:rPr lang="nl-NL" sz="1800" dirty="0">
                <a:effectLst/>
                <a:latin typeface="Calibri" panose="020F0502020204030204" pitchFamily="34" charset="0"/>
                <a:cs typeface="Times New Roman" panose="02020603050405020304" pitchFamily="18" charset="0"/>
              </a:rPr>
              <a:t>Casemanagers dementie/zorgtrajectbegeleiders spelen een belangrijke rol bij de uitvoer van SABA-Thuis. Zij</a:t>
            </a:r>
            <a:r>
              <a:rPr lang="nl-NL" sz="1800" dirty="0"/>
              <a:t> kunnen de interventie laagdrempelig inzetten wanneer zij vermoeden dat er bij een thuiswonende cliënt sprake is van apathie. </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E738883B-0822-CA42-BF99-57531F389CD2}" type="slidenum">
              <a:rPr lang="nl-NL" smtClean="0"/>
              <a:t>6</a:t>
            </a:fld>
            <a:endParaRPr lang="nl-NL"/>
          </a:p>
        </p:txBody>
      </p:sp>
    </p:spTree>
    <p:extLst>
      <p:ext uri="{BB962C8B-B14F-4D97-AF65-F5344CB8AC3E}">
        <p14:creationId xmlns:p14="http://schemas.microsoft.com/office/powerpoint/2010/main" val="2891271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dirty="0">
                <a:effectLst/>
                <a:latin typeface="Calibri" panose="020F0502020204030204" pitchFamily="34" charset="0"/>
                <a:ea typeface="Calibri" panose="020F0502020204030204" pitchFamily="34" charset="0"/>
                <a:cs typeface="Times New Roman" panose="02020603050405020304" pitchFamily="18" charset="0"/>
              </a:rPr>
              <a:t>SABA-Thuis omvat materialen die informatie over apathie geven. De casemanager dementie/zorgtrajectbegeleider kan de animatie en de informatiefolder gebruiken om naasten en betrokken medewerkers zorg &amp; welzijn te informeren en psycho-educatie te geven.</a:t>
            </a:r>
          </a:p>
          <a:p>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r>
              <a:rPr lang="nl-NL" sz="1800" dirty="0">
                <a:effectLst/>
                <a:latin typeface="Calibri" panose="020F0502020204030204" pitchFamily="34" charset="0"/>
                <a:ea typeface="Calibri" panose="020F0502020204030204" pitchFamily="34" charset="0"/>
                <a:cs typeface="Times New Roman" panose="02020603050405020304" pitchFamily="18" charset="0"/>
              </a:rPr>
              <a:t>De e-Module ‘Wat is Apathie?’ is vooral bedoeld voor zorgprofessionals. De e-Module gaat dieper in op de oorzaken en gevolgen van apathie en op het opmerken, onderzoeken en onderbreken van apathie bij degene met dementie.</a:t>
            </a:r>
            <a:endParaRPr lang="nl-NL" dirty="0"/>
          </a:p>
        </p:txBody>
      </p:sp>
      <p:sp>
        <p:nvSpPr>
          <p:cNvPr id="4" name="Tijdelijke aanduiding voor dianummer 3"/>
          <p:cNvSpPr>
            <a:spLocks noGrp="1"/>
          </p:cNvSpPr>
          <p:nvPr>
            <p:ph type="sldNum" sz="quarter" idx="5"/>
          </p:nvPr>
        </p:nvSpPr>
        <p:spPr/>
        <p:txBody>
          <a:bodyPr/>
          <a:lstStyle/>
          <a:p>
            <a:fld id="{E738883B-0822-CA42-BF99-57531F389CD2}" type="slidenum">
              <a:rPr lang="nl-NL" smtClean="0"/>
              <a:t>7</a:t>
            </a:fld>
            <a:endParaRPr lang="nl-NL"/>
          </a:p>
        </p:txBody>
      </p:sp>
    </p:spTree>
    <p:extLst>
      <p:ext uri="{BB962C8B-B14F-4D97-AF65-F5344CB8AC3E}">
        <p14:creationId xmlns:p14="http://schemas.microsoft.com/office/powerpoint/2010/main" val="2972024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De Praatplaat helpt de casemanager dementie/zorgtrajectbegeleider bij het opmerken en onderzoeken van apathie en kan tevens dienen als gespreksleidraad met naasten of medewerkers zorg en welzijn.</a:t>
            </a:r>
          </a:p>
          <a:p>
            <a:endParaRPr lang="nl-NL" dirty="0"/>
          </a:p>
        </p:txBody>
      </p:sp>
      <p:sp>
        <p:nvSpPr>
          <p:cNvPr id="4" name="Tijdelijke aanduiding voor dianummer 3"/>
          <p:cNvSpPr>
            <a:spLocks noGrp="1"/>
          </p:cNvSpPr>
          <p:nvPr>
            <p:ph type="sldNum" sz="quarter" idx="5"/>
          </p:nvPr>
        </p:nvSpPr>
        <p:spPr/>
        <p:txBody>
          <a:bodyPr/>
          <a:lstStyle/>
          <a:p>
            <a:fld id="{E738883B-0822-CA42-BF99-57531F389CD2}" type="slidenum">
              <a:rPr lang="nl-NL" smtClean="0"/>
              <a:t>8</a:t>
            </a:fld>
            <a:endParaRPr lang="nl-NL"/>
          </a:p>
        </p:txBody>
      </p:sp>
    </p:spTree>
    <p:extLst>
      <p:ext uri="{BB962C8B-B14F-4D97-AF65-F5344CB8AC3E}">
        <p14:creationId xmlns:p14="http://schemas.microsoft.com/office/powerpoint/2010/main" val="1915498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Voor het onderbreken van apathie zijn er ook verschillende ondersteunende materialen.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Tx/>
              <a:buNone/>
            </a:pPr>
            <a:r>
              <a:rPr lang="nl-NL" sz="1800" dirty="0">
                <a:effectLst/>
                <a:latin typeface="Calibri" panose="020F0502020204030204" pitchFamily="34" charset="0"/>
                <a:cs typeface="Times New Roman" panose="02020603050405020304" pitchFamily="18" charset="0"/>
              </a:rPr>
              <a:t>Op het</a:t>
            </a:r>
            <a:r>
              <a:rPr lang="nl-NL" dirty="0"/>
              <a:t> Plezierige Activiteiten Plan Apathie vullen de casemanager dementie/zorgtrajectbegeleider en naaste samen in welke dagelijkse bezigheden en plezierige activiteiten degene met apathie gaat doen en wie daarbij ondersteunt. Tijdens het invullen wordt besproken wat er allemaal al goed gaat. Met elkaar wordt ook bekeken wie er nog meer kan ondersteunen bij het onderbreken van de apathie.</a:t>
            </a:r>
          </a:p>
          <a:p>
            <a:pPr marL="0" indent="0">
              <a:buFontTx/>
              <a:buNone/>
            </a:pPr>
            <a:r>
              <a:rPr lang="nl-NL" dirty="0"/>
              <a:t>Er wordt benadrukt dat het onderbreken van apathie niet altijd gepaard hoeft te gaan met grote activiteiten maar juist ook heel goed kan door degene met dementie en apathie meer te betrekken bij dagelijkse bezigheden en het huishouden. </a:t>
            </a:r>
          </a:p>
          <a:p>
            <a:endParaRPr lang="nl-NL" dirty="0"/>
          </a:p>
        </p:txBody>
      </p:sp>
      <p:sp>
        <p:nvSpPr>
          <p:cNvPr id="4" name="Tijdelijke aanduiding voor dianummer 3"/>
          <p:cNvSpPr>
            <a:spLocks noGrp="1"/>
          </p:cNvSpPr>
          <p:nvPr>
            <p:ph type="sldNum" sz="quarter" idx="5"/>
          </p:nvPr>
        </p:nvSpPr>
        <p:spPr/>
        <p:txBody>
          <a:bodyPr/>
          <a:lstStyle/>
          <a:p>
            <a:fld id="{E738883B-0822-CA42-BF99-57531F389CD2}" type="slidenum">
              <a:rPr lang="nl-NL" smtClean="0"/>
              <a:t>9</a:t>
            </a:fld>
            <a:endParaRPr lang="nl-NL"/>
          </a:p>
        </p:txBody>
      </p:sp>
    </p:spTree>
    <p:extLst>
      <p:ext uri="{BB962C8B-B14F-4D97-AF65-F5344CB8AC3E}">
        <p14:creationId xmlns:p14="http://schemas.microsoft.com/office/powerpoint/2010/main" val="40061339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sv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ekst zonder opsomm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accent2"/>
                </a:solidFill>
              </a:defRPr>
            </a:lvl1pPr>
          </a:lstStyle>
          <a:p>
            <a:r>
              <a:rPr lang="nl-NL"/>
              <a:t>Klik om stijl te bewerken</a:t>
            </a:r>
            <a:endParaRPr lang="nl-NL" dirty="0"/>
          </a:p>
        </p:txBody>
      </p:sp>
      <p:sp>
        <p:nvSpPr>
          <p:cNvPr id="3" name="Tijdelijke aanduiding voor inhoud 2"/>
          <p:cNvSpPr>
            <a:spLocks noGrp="1"/>
          </p:cNvSpPr>
          <p:nvPr>
            <p:ph idx="1"/>
          </p:nvPr>
        </p:nvSpPr>
        <p:spPr/>
        <p:txBody>
          <a:bodyPr/>
          <a:lstStyle>
            <a:lvl1pPr>
              <a:buClr>
                <a:schemeClr val="accent1"/>
              </a:buClr>
              <a:defRPr/>
            </a:lvl1pPr>
            <a:lvl2pPr marL="685800" indent="-228600">
              <a:buClr>
                <a:schemeClr val="accent1"/>
              </a:buClr>
              <a:buFont typeface="Systeemlettertype"/>
              <a:buChar char="–"/>
              <a:defRPr/>
            </a:lvl2pPr>
            <a:lvl3pPr marL="1143000" indent="-228600">
              <a:buClr>
                <a:schemeClr val="accent1"/>
              </a:buClr>
              <a:buFont typeface="Arial" panose="020B0604020202020204" pitchFamily="34" charset="0"/>
              <a:buChar char="•"/>
              <a:defRPr/>
            </a:lvl3pPr>
            <a:lvl4pPr marL="1600200" indent="-228600">
              <a:buClr>
                <a:schemeClr val="accent1"/>
              </a:buClr>
              <a:buFont typeface="Systeemlettertype"/>
              <a:buChar char="–"/>
              <a:defRPr/>
            </a:lvl4pPr>
            <a:lvl5pPr marL="2057400" indent="-228600">
              <a:buClr>
                <a:schemeClr val="accent1"/>
              </a:buClr>
              <a:buFont typeface="Systeemlettertype"/>
              <a:buChar char="»"/>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p>
            <a:fld id="{D50E7C93-60E8-8648-8DE9-FA3C271682D0}" type="datetimeFigureOut">
              <a:rPr lang="nl-NL" smtClean="0"/>
              <a:t>25-4-2024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DD1B430-5217-004E-9578-39CC94448185}" type="slidenum">
              <a:rPr lang="nl-NL" smtClean="0"/>
              <a:t>‹nr.›</a:t>
            </a:fld>
            <a:endParaRPr lang="nl-NL"/>
          </a:p>
        </p:txBody>
      </p:sp>
      <p:cxnSp>
        <p:nvCxnSpPr>
          <p:cNvPr id="8" name="Rechte verbindingslijn 7">
            <a:extLst>
              <a:ext uri="{FF2B5EF4-FFF2-40B4-BE49-F238E27FC236}">
                <a16:creationId xmlns:a16="http://schemas.microsoft.com/office/drawing/2014/main" id="{DEC08AA8-F236-6F41-BD3F-5E456AB742AF}"/>
              </a:ext>
            </a:extLst>
          </p:cNvPr>
          <p:cNvCxnSpPr>
            <a:cxnSpLocks/>
          </p:cNvCxnSpPr>
          <p:nvPr userDrawn="1"/>
        </p:nvCxnSpPr>
        <p:spPr>
          <a:xfrm>
            <a:off x="838200" y="6302827"/>
            <a:ext cx="105156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4D6CC6A0-ADF7-2144-8A97-B2225BFE458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31878" y="6414782"/>
            <a:ext cx="1221922" cy="246734"/>
          </a:xfrm>
          <a:prstGeom prst="rect">
            <a:avLst/>
          </a:prstGeom>
        </p:spPr>
      </p:pic>
    </p:spTree>
    <p:extLst>
      <p:ext uri="{BB962C8B-B14F-4D97-AF65-F5344CB8AC3E}">
        <p14:creationId xmlns:p14="http://schemas.microsoft.com/office/powerpoint/2010/main" val="2714130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ekst met opsomm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accent2"/>
                </a:solidFill>
              </a:defRPr>
            </a:lvl1pPr>
          </a:lstStyle>
          <a:p>
            <a:r>
              <a:rPr lang="nl-NL"/>
              <a:t>Klik om stijl te bewerken</a:t>
            </a:r>
            <a:endParaRPr lang="nl-NL" dirty="0"/>
          </a:p>
        </p:txBody>
      </p:sp>
      <p:sp>
        <p:nvSpPr>
          <p:cNvPr id="3" name="Tijdelijke aanduiding voor inhoud 2"/>
          <p:cNvSpPr>
            <a:spLocks noGrp="1"/>
          </p:cNvSpPr>
          <p:nvPr>
            <p:ph idx="1"/>
          </p:nvPr>
        </p:nvSpPr>
        <p:spPr/>
        <p:txBody>
          <a:bodyPr/>
          <a:lstStyle>
            <a:lvl1pPr>
              <a:buClr>
                <a:schemeClr val="accent1"/>
              </a:buClr>
              <a:defRPr/>
            </a:lvl1pPr>
            <a:lvl2pPr marL="685800" indent="-228600">
              <a:buClr>
                <a:schemeClr val="accent1"/>
              </a:buClr>
              <a:buFont typeface="Systeemlettertype"/>
              <a:buChar char="–"/>
              <a:defRPr/>
            </a:lvl2pPr>
            <a:lvl3pPr marL="1143000" indent="-228600">
              <a:buClr>
                <a:schemeClr val="accent1"/>
              </a:buClr>
              <a:buFont typeface="Arial" panose="020B0604020202020204" pitchFamily="34" charset="0"/>
              <a:buChar char="•"/>
              <a:defRPr/>
            </a:lvl3pPr>
            <a:lvl4pPr marL="1600200" indent="-228600">
              <a:buClr>
                <a:schemeClr val="accent1"/>
              </a:buClr>
              <a:buFont typeface="Systeemlettertype"/>
              <a:buChar char="–"/>
              <a:defRPr/>
            </a:lvl4pPr>
            <a:lvl5pPr marL="2057400" indent="-228600">
              <a:buClr>
                <a:schemeClr val="accent1"/>
              </a:buClr>
              <a:buFont typeface="Systeemlettertype"/>
              <a:buChar char="»"/>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p>
            <a:fld id="{D50E7C93-60E8-8648-8DE9-FA3C271682D0}" type="datetimeFigureOut">
              <a:rPr lang="nl-NL" smtClean="0"/>
              <a:t>25-4-2024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DD1B430-5217-004E-9578-39CC94448185}" type="slidenum">
              <a:rPr lang="nl-NL" smtClean="0"/>
              <a:t>‹nr.›</a:t>
            </a:fld>
            <a:endParaRPr lang="nl-NL"/>
          </a:p>
        </p:txBody>
      </p:sp>
      <p:cxnSp>
        <p:nvCxnSpPr>
          <p:cNvPr id="7" name="Rechte verbindingslijn 6">
            <a:extLst>
              <a:ext uri="{FF2B5EF4-FFF2-40B4-BE49-F238E27FC236}">
                <a16:creationId xmlns:a16="http://schemas.microsoft.com/office/drawing/2014/main" id="{4FA56F56-7DA4-4448-A5F9-8F9CFDB75990}"/>
              </a:ext>
            </a:extLst>
          </p:cNvPr>
          <p:cNvCxnSpPr>
            <a:cxnSpLocks/>
          </p:cNvCxnSpPr>
          <p:nvPr userDrawn="1"/>
        </p:nvCxnSpPr>
        <p:spPr>
          <a:xfrm>
            <a:off x="838200" y="6302827"/>
            <a:ext cx="105156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D20D492B-D05E-0A4E-94C1-C5629F97629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31878" y="6414782"/>
            <a:ext cx="1221922" cy="246734"/>
          </a:xfrm>
          <a:prstGeom prst="rect">
            <a:avLst/>
          </a:prstGeom>
        </p:spPr>
      </p:pic>
    </p:spTree>
    <p:extLst>
      <p:ext uri="{BB962C8B-B14F-4D97-AF65-F5344CB8AC3E}">
        <p14:creationId xmlns:p14="http://schemas.microsoft.com/office/powerpoint/2010/main" val="2257242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Startscherm">
    <p:bg>
      <p:bgPr>
        <a:solidFill>
          <a:schemeClr val="bg1">
            <a:alpha val="28000"/>
          </a:schemeClr>
        </a:solidFill>
        <a:effectLst/>
      </p:bgPr>
    </p:bg>
    <p:spTree>
      <p:nvGrpSpPr>
        <p:cNvPr id="1" name=""/>
        <p:cNvGrpSpPr/>
        <p:nvPr/>
      </p:nvGrpSpPr>
      <p:grpSpPr>
        <a:xfrm>
          <a:off x="0" y="0"/>
          <a:ext cx="0" cy="0"/>
          <a:chOff x="0" y="0"/>
          <a:chExt cx="0" cy="0"/>
        </a:xfrm>
      </p:grpSpPr>
      <p:pic>
        <p:nvPicPr>
          <p:cNvPr id="12" name="Tijdelijke aanduiding voor afbeelding 5">
            <a:extLst>
              <a:ext uri="{FF2B5EF4-FFF2-40B4-BE49-F238E27FC236}">
                <a16:creationId xmlns:a16="http://schemas.microsoft.com/office/drawing/2014/main" id="{15D276EC-DAF2-8248-AA8F-903FEAEC61A4}"/>
              </a:ext>
            </a:extLst>
          </p:cNvPr>
          <p:cNvPicPr>
            <a:picLocks noChangeAspect="1"/>
          </p:cNvPicPr>
          <p:nvPr userDrawn="1"/>
        </p:nvPicPr>
        <p:blipFill rotWithShape="1">
          <a:blip r:embed="rId2"/>
          <a:srcRect t="25124" b="22457"/>
          <a:stretch/>
        </p:blipFill>
        <p:spPr>
          <a:xfrm>
            <a:off x="0" y="2597294"/>
            <a:ext cx="12192000" cy="4260705"/>
          </a:xfrm>
          <a:prstGeom prst="rect">
            <a:avLst/>
          </a:prstGeom>
        </p:spPr>
      </p:pic>
      <p:sp>
        <p:nvSpPr>
          <p:cNvPr id="7" name="Rechthoek 6">
            <a:extLst>
              <a:ext uri="{FF2B5EF4-FFF2-40B4-BE49-F238E27FC236}">
                <a16:creationId xmlns:a16="http://schemas.microsoft.com/office/drawing/2014/main" id="{AB532E7F-0A78-4447-BF0C-6F2B52B60AF1}"/>
              </a:ext>
            </a:extLst>
          </p:cNvPr>
          <p:cNvSpPr/>
          <p:nvPr userDrawn="1"/>
        </p:nvSpPr>
        <p:spPr>
          <a:xfrm>
            <a:off x="0" y="2539269"/>
            <a:ext cx="12192000" cy="4318731"/>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p:cNvSpPr>
            <a:spLocks noGrp="1"/>
          </p:cNvSpPr>
          <p:nvPr>
            <p:ph type="title" hasCustomPrompt="1"/>
          </p:nvPr>
        </p:nvSpPr>
        <p:spPr>
          <a:xfrm>
            <a:off x="838200" y="291772"/>
            <a:ext cx="10515600" cy="1411775"/>
          </a:xfrm>
        </p:spPr>
        <p:txBody>
          <a:bodyPr anchor="b" anchorCtr="0">
            <a:normAutofit/>
          </a:bodyPr>
          <a:lstStyle>
            <a:lvl1pPr algn="ctr">
              <a:defRPr sz="5400" b="1">
                <a:solidFill>
                  <a:schemeClr val="accent1"/>
                </a:solidFill>
              </a:defRPr>
            </a:lvl1pPr>
          </a:lstStyle>
          <a:p>
            <a:r>
              <a:rPr lang="nl-NL" dirty="0"/>
              <a:t>Titelstijl van model bewerken</a:t>
            </a:r>
          </a:p>
        </p:txBody>
      </p:sp>
      <p:sp>
        <p:nvSpPr>
          <p:cNvPr id="3" name="Tijdelijke aanduiding voor inhoud 2"/>
          <p:cNvSpPr>
            <a:spLocks noGrp="1"/>
          </p:cNvSpPr>
          <p:nvPr>
            <p:ph idx="1"/>
          </p:nvPr>
        </p:nvSpPr>
        <p:spPr>
          <a:xfrm>
            <a:off x="838200" y="1703547"/>
            <a:ext cx="10515600" cy="487675"/>
          </a:xfrm>
        </p:spPr>
        <p:txBody>
          <a:bodyPr>
            <a:normAutofit/>
          </a:bodyPr>
          <a:lstStyle>
            <a:lvl1pPr marL="0" indent="0" algn="ctr">
              <a:buNone/>
              <a:defRPr sz="2000">
                <a:solidFill>
                  <a:schemeClr val="accent1"/>
                </a:solidFill>
              </a:defRPr>
            </a:lvl1pPr>
            <a:lvl2pPr marL="457200" indent="0" algn="ctr">
              <a:buNone/>
              <a:defRPr sz="2000">
                <a:solidFill>
                  <a:schemeClr val="bg1"/>
                </a:solidFill>
              </a:defRPr>
            </a:lvl2pPr>
            <a:lvl3pPr marL="914400" indent="0" algn="ctr">
              <a:buNone/>
              <a:defRPr sz="2000">
                <a:solidFill>
                  <a:schemeClr val="bg1"/>
                </a:solidFill>
              </a:defRPr>
            </a:lvl3pPr>
            <a:lvl4pPr marL="1371600" indent="0" algn="ctr">
              <a:buNone/>
              <a:defRPr sz="2000">
                <a:solidFill>
                  <a:schemeClr val="bg1"/>
                </a:solidFill>
              </a:defRPr>
            </a:lvl4pPr>
            <a:lvl5pPr marL="1828800" indent="0" algn="ctr">
              <a:buNone/>
              <a:defRPr sz="2000">
                <a:solidFill>
                  <a:schemeClr val="bg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lvl1pPr>
              <a:defRPr>
                <a:solidFill>
                  <a:schemeClr val="bg1"/>
                </a:solidFill>
              </a:defRPr>
            </a:lvl1pPr>
          </a:lstStyle>
          <a:p>
            <a:fld id="{D50E7C93-60E8-8648-8DE9-FA3C271682D0}" type="datetimeFigureOut">
              <a:rPr lang="nl-NL" smtClean="0"/>
              <a:pPr/>
              <a:t>25-4-2024</a:t>
            </a:fld>
            <a:endParaRPr lang="nl-NL" dirty="0"/>
          </a:p>
        </p:txBody>
      </p:sp>
      <p:sp>
        <p:nvSpPr>
          <p:cNvPr id="5" name="Tijdelijke aanduiding voor voettekst 4"/>
          <p:cNvSpPr>
            <a:spLocks noGrp="1"/>
          </p:cNvSpPr>
          <p:nvPr>
            <p:ph type="ftr" sz="quarter" idx="11"/>
          </p:nvPr>
        </p:nvSpPr>
        <p:spPr/>
        <p:txBody>
          <a:bodyPr/>
          <a:lstStyle>
            <a:lvl1pPr>
              <a:defRPr>
                <a:solidFill>
                  <a:schemeClr val="bg1"/>
                </a:solidFill>
              </a:defRPr>
            </a:lvl1pPr>
          </a:lstStyle>
          <a:p>
            <a:endParaRPr lang="nl-NL" dirty="0"/>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3DD1B430-5217-004E-9578-39CC94448185}" type="slidenum">
              <a:rPr lang="nl-NL" smtClean="0"/>
              <a:pPr/>
              <a:t>‹nr.›</a:t>
            </a:fld>
            <a:endParaRPr lang="nl-NL" dirty="0"/>
          </a:p>
        </p:txBody>
      </p:sp>
      <p:sp>
        <p:nvSpPr>
          <p:cNvPr id="16" name="Rechthoek 15">
            <a:extLst>
              <a:ext uri="{FF2B5EF4-FFF2-40B4-BE49-F238E27FC236}">
                <a16:creationId xmlns:a16="http://schemas.microsoft.com/office/drawing/2014/main" id="{3E5634E9-8AA6-FD46-A02E-CC7D904FE21D}"/>
              </a:ext>
            </a:extLst>
          </p:cNvPr>
          <p:cNvSpPr/>
          <p:nvPr userDrawn="1"/>
        </p:nvSpPr>
        <p:spPr>
          <a:xfrm>
            <a:off x="0" y="2525295"/>
            <a:ext cx="12193200" cy="72000"/>
          </a:xfrm>
          <a:prstGeom prst="rect">
            <a:avLst/>
          </a:prstGeom>
          <a:gradFill flip="none" rotWithShape="1">
            <a:gsLst>
              <a:gs pos="30000">
                <a:schemeClr val="accent2"/>
              </a:gs>
              <a:gs pos="69000">
                <a:schemeClr val="accent4"/>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7" name="Rechte verbindingslijn 16">
            <a:extLst>
              <a:ext uri="{FF2B5EF4-FFF2-40B4-BE49-F238E27FC236}">
                <a16:creationId xmlns:a16="http://schemas.microsoft.com/office/drawing/2014/main" id="{E427F353-D112-C743-82BF-A22300DD6C45}"/>
              </a:ext>
            </a:extLst>
          </p:cNvPr>
          <p:cNvCxnSpPr>
            <a:cxnSpLocks/>
          </p:cNvCxnSpPr>
          <p:nvPr userDrawn="1"/>
        </p:nvCxnSpPr>
        <p:spPr>
          <a:xfrm>
            <a:off x="838200" y="6302827"/>
            <a:ext cx="105156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Graphic 20">
            <a:extLst>
              <a:ext uri="{FF2B5EF4-FFF2-40B4-BE49-F238E27FC236}">
                <a16:creationId xmlns:a16="http://schemas.microsoft.com/office/drawing/2014/main" id="{73B1EF7F-F95F-FE40-B87C-55AB67698C7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131874" y="6414781"/>
            <a:ext cx="1221926" cy="246735"/>
          </a:xfrm>
          <a:prstGeom prst="rect">
            <a:avLst/>
          </a:prstGeom>
        </p:spPr>
      </p:pic>
      <p:pic>
        <p:nvPicPr>
          <p:cNvPr id="25" name="Afbeelding 24">
            <a:extLst>
              <a:ext uri="{FF2B5EF4-FFF2-40B4-BE49-F238E27FC236}">
                <a16:creationId xmlns:a16="http://schemas.microsoft.com/office/drawing/2014/main" id="{F4C483D7-89ED-5B41-A01C-B1C2D0485167}"/>
              </a:ext>
            </a:extLst>
          </p:cNvPr>
          <p:cNvPicPr>
            <a:picLocks noChangeAspect="1"/>
          </p:cNvPicPr>
          <p:nvPr userDrawn="1"/>
        </p:nvPicPr>
        <p:blipFill>
          <a:blip r:embed="rId5">
            <a:alphaModFix amt="15000"/>
          </a:blip>
          <a:stretch>
            <a:fillRect/>
          </a:stretch>
        </p:blipFill>
        <p:spPr>
          <a:xfrm rot="-600000">
            <a:off x="-2818407" y="2974152"/>
            <a:ext cx="6902278" cy="6487387"/>
          </a:xfrm>
          <a:prstGeom prst="rect">
            <a:avLst/>
          </a:prstGeom>
        </p:spPr>
      </p:pic>
    </p:spTree>
    <p:extLst>
      <p:ext uri="{BB962C8B-B14F-4D97-AF65-F5344CB8AC3E}">
        <p14:creationId xmlns:p14="http://schemas.microsoft.com/office/powerpoint/2010/main" val="1779927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oofdstuktitel">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AB532E7F-0A78-4447-BF0C-6F2B52B60AF1}"/>
              </a:ext>
            </a:extLst>
          </p:cNvPr>
          <p:cNvSpPr/>
          <p:nvPr userDrawn="1"/>
        </p:nvSpPr>
        <p:spPr>
          <a:xfrm>
            <a:off x="0" y="2539269"/>
            <a:ext cx="12192000" cy="431873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p:cNvSpPr>
            <a:spLocks noGrp="1"/>
          </p:cNvSpPr>
          <p:nvPr>
            <p:ph type="title" hasCustomPrompt="1"/>
          </p:nvPr>
        </p:nvSpPr>
        <p:spPr>
          <a:xfrm>
            <a:off x="838200" y="291772"/>
            <a:ext cx="10515600" cy="1411775"/>
          </a:xfrm>
        </p:spPr>
        <p:txBody>
          <a:bodyPr anchor="b" anchorCtr="0">
            <a:normAutofit/>
          </a:bodyPr>
          <a:lstStyle>
            <a:lvl1pPr algn="ctr">
              <a:defRPr sz="5400" b="1">
                <a:solidFill>
                  <a:schemeClr val="accent2"/>
                </a:solidFill>
              </a:defRPr>
            </a:lvl1pPr>
          </a:lstStyle>
          <a:p>
            <a:r>
              <a:rPr lang="nl-NL" dirty="0"/>
              <a:t>Titelstijl van model bewerken</a:t>
            </a:r>
          </a:p>
        </p:txBody>
      </p:sp>
      <p:sp>
        <p:nvSpPr>
          <p:cNvPr id="3" name="Tijdelijke aanduiding voor inhoud 2"/>
          <p:cNvSpPr>
            <a:spLocks noGrp="1"/>
          </p:cNvSpPr>
          <p:nvPr>
            <p:ph idx="1"/>
          </p:nvPr>
        </p:nvSpPr>
        <p:spPr>
          <a:xfrm>
            <a:off x="838200" y="1703547"/>
            <a:ext cx="10515600" cy="487675"/>
          </a:xfrm>
        </p:spPr>
        <p:txBody>
          <a:bodyPr>
            <a:normAutofit/>
          </a:bodyPr>
          <a:lstStyle>
            <a:lvl1pPr marL="0" indent="0" algn="ctr">
              <a:buNone/>
              <a:defRPr sz="2000">
                <a:solidFill>
                  <a:schemeClr val="accent1"/>
                </a:solidFill>
              </a:defRPr>
            </a:lvl1pPr>
            <a:lvl2pPr marL="457200" indent="0" algn="ctr">
              <a:buNone/>
              <a:defRPr sz="2000">
                <a:solidFill>
                  <a:schemeClr val="accent1"/>
                </a:solidFill>
              </a:defRPr>
            </a:lvl2pPr>
            <a:lvl3pPr marL="914400" indent="0" algn="ctr">
              <a:buNone/>
              <a:defRPr sz="2000">
                <a:solidFill>
                  <a:schemeClr val="accent1"/>
                </a:solidFill>
              </a:defRPr>
            </a:lvl3pPr>
            <a:lvl4pPr marL="1371600" indent="0" algn="ctr">
              <a:buNone/>
              <a:defRPr sz="2000">
                <a:solidFill>
                  <a:schemeClr val="accent1"/>
                </a:solidFill>
              </a:defRPr>
            </a:lvl4pPr>
            <a:lvl5pPr marL="1828800" indent="0" algn="ctr">
              <a:buNone/>
              <a:defRPr sz="2000">
                <a:solidFill>
                  <a:schemeClr val="accent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lvl1pPr>
              <a:defRPr>
                <a:solidFill>
                  <a:schemeClr val="bg1"/>
                </a:solidFill>
              </a:defRPr>
            </a:lvl1pPr>
          </a:lstStyle>
          <a:p>
            <a:fld id="{D50E7C93-60E8-8648-8DE9-FA3C271682D0}" type="datetimeFigureOut">
              <a:rPr lang="nl-NL" smtClean="0"/>
              <a:pPr/>
              <a:t>25-4-2024</a:t>
            </a:fld>
            <a:endParaRPr lang="nl-NL" dirty="0"/>
          </a:p>
        </p:txBody>
      </p:sp>
      <p:sp>
        <p:nvSpPr>
          <p:cNvPr id="5" name="Tijdelijke aanduiding voor voettekst 4"/>
          <p:cNvSpPr>
            <a:spLocks noGrp="1"/>
          </p:cNvSpPr>
          <p:nvPr>
            <p:ph type="ftr" sz="quarter" idx="11"/>
          </p:nvPr>
        </p:nvSpPr>
        <p:spPr/>
        <p:txBody>
          <a:bodyPr/>
          <a:lstStyle>
            <a:lvl1pPr>
              <a:defRPr>
                <a:solidFill>
                  <a:schemeClr val="bg1"/>
                </a:solidFill>
              </a:defRPr>
            </a:lvl1pPr>
          </a:lstStyle>
          <a:p>
            <a:endParaRPr lang="nl-NL" dirty="0"/>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3DD1B430-5217-004E-9578-39CC94448185}" type="slidenum">
              <a:rPr lang="nl-NL" smtClean="0"/>
              <a:pPr/>
              <a:t>‹nr.›</a:t>
            </a:fld>
            <a:endParaRPr lang="nl-NL" dirty="0"/>
          </a:p>
        </p:txBody>
      </p:sp>
      <p:sp>
        <p:nvSpPr>
          <p:cNvPr id="16" name="Rechthoek 15">
            <a:extLst>
              <a:ext uri="{FF2B5EF4-FFF2-40B4-BE49-F238E27FC236}">
                <a16:creationId xmlns:a16="http://schemas.microsoft.com/office/drawing/2014/main" id="{3E5634E9-8AA6-FD46-A02E-CC7D904FE21D}"/>
              </a:ext>
            </a:extLst>
          </p:cNvPr>
          <p:cNvSpPr/>
          <p:nvPr userDrawn="1"/>
        </p:nvSpPr>
        <p:spPr>
          <a:xfrm>
            <a:off x="0" y="2525295"/>
            <a:ext cx="12193200" cy="72000"/>
          </a:xfrm>
          <a:prstGeom prst="rect">
            <a:avLst/>
          </a:prstGeom>
          <a:gradFill>
            <a:gsLst>
              <a:gs pos="30000">
                <a:schemeClr val="accent1"/>
              </a:gs>
              <a:gs pos="69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7" name="Rechte verbindingslijn 16">
            <a:extLst>
              <a:ext uri="{FF2B5EF4-FFF2-40B4-BE49-F238E27FC236}">
                <a16:creationId xmlns:a16="http://schemas.microsoft.com/office/drawing/2014/main" id="{E427F353-D112-C743-82BF-A22300DD6C45}"/>
              </a:ext>
            </a:extLst>
          </p:cNvPr>
          <p:cNvCxnSpPr>
            <a:cxnSpLocks/>
          </p:cNvCxnSpPr>
          <p:nvPr userDrawn="1"/>
        </p:nvCxnSpPr>
        <p:spPr>
          <a:xfrm>
            <a:off x="838200" y="6302827"/>
            <a:ext cx="105156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Graphic 20">
            <a:extLst>
              <a:ext uri="{FF2B5EF4-FFF2-40B4-BE49-F238E27FC236}">
                <a16:creationId xmlns:a16="http://schemas.microsoft.com/office/drawing/2014/main" id="{73B1EF7F-F95F-FE40-B87C-55AB67698C7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31874" y="6414781"/>
            <a:ext cx="1221926" cy="246735"/>
          </a:xfrm>
          <a:prstGeom prst="rect">
            <a:avLst/>
          </a:prstGeom>
        </p:spPr>
      </p:pic>
      <p:pic>
        <p:nvPicPr>
          <p:cNvPr id="25" name="Afbeelding 24">
            <a:extLst>
              <a:ext uri="{FF2B5EF4-FFF2-40B4-BE49-F238E27FC236}">
                <a16:creationId xmlns:a16="http://schemas.microsoft.com/office/drawing/2014/main" id="{F4C483D7-89ED-5B41-A01C-B1C2D0485167}"/>
              </a:ext>
            </a:extLst>
          </p:cNvPr>
          <p:cNvPicPr>
            <a:picLocks noChangeAspect="1"/>
          </p:cNvPicPr>
          <p:nvPr userDrawn="1"/>
        </p:nvPicPr>
        <p:blipFill>
          <a:blip r:embed="rId4">
            <a:alphaModFix amt="15000"/>
          </a:blip>
          <a:stretch>
            <a:fillRect/>
          </a:stretch>
        </p:blipFill>
        <p:spPr>
          <a:xfrm rot="-600000">
            <a:off x="-2732251" y="2974151"/>
            <a:ext cx="6902278" cy="6487387"/>
          </a:xfrm>
          <a:prstGeom prst="rect">
            <a:avLst/>
          </a:prstGeom>
        </p:spPr>
      </p:pic>
    </p:spTree>
    <p:extLst>
      <p:ext uri="{BB962C8B-B14F-4D97-AF65-F5344CB8AC3E}">
        <p14:creationId xmlns:p14="http://schemas.microsoft.com/office/powerpoint/2010/main" val="1385834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0" y="134880"/>
            <a:ext cx="10515600" cy="5969891"/>
          </a:xfrm>
        </p:spPr>
        <p:txBody>
          <a:bodyPr>
            <a:normAutofit/>
          </a:bodyPr>
          <a:lstStyle>
            <a:lvl1pPr algn="ctr">
              <a:defRPr sz="6000">
                <a:solidFill>
                  <a:schemeClr val="bg1"/>
                </a:solidFill>
              </a:defRPr>
            </a:lvl1pPr>
          </a:lstStyle>
          <a:p>
            <a:r>
              <a:rPr lang="nl-NL"/>
              <a:t>Klik om stijl te bewerken</a:t>
            </a:r>
            <a:endParaRPr lang="nl-NL" dirty="0"/>
          </a:p>
        </p:txBody>
      </p:sp>
      <p:sp>
        <p:nvSpPr>
          <p:cNvPr id="4" name="Tijdelijke aanduiding voor datum 3"/>
          <p:cNvSpPr>
            <a:spLocks noGrp="1"/>
          </p:cNvSpPr>
          <p:nvPr>
            <p:ph type="dt" sz="half" idx="10"/>
          </p:nvPr>
        </p:nvSpPr>
        <p:spPr/>
        <p:txBody>
          <a:bodyPr/>
          <a:lstStyle>
            <a:lvl1pPr>
              <a:defRPr>
                <a:solidFill>
                  <a:schemeClr val="bg1"/>
                </a:solidFill>
              </a:defRPr>
            </a:lvl1pPr>
          </a:lstStyle>
          <a:p>
            <a:fld id="{D50E7C93-60E8-8648-8DE9-FA3C271682D0}" type="datetimeFigureOut">
              <a:rPr lang="nl-NL" smtClean="0"/>
              <a:pPr/>
              <a:t>25-4-2024</a:t>
            </a:fld>
            <a:endParaRPr lang="nl-NL" dirty="0"/>
          </a:p>
        </p:txBody>
      </p:sp>
      <p:sp>
        <p:nvSpPr>
          <p:cNvPr id="5" name="Tijdelijke aanduiding voor voettekst 4"/>
          <p:cNvSpPr>
            <a:spLocks noGrp="1"/>
          </p:cNvSpPr>
          <p:nvPr>
            <p:ph type="ftr" sz="quarter" idx="11"/>
          </p:nvPr>
        </p:nvSpPr>
        <p:spPr/>
        <p:txBody>
          <a:bodyPr/>
          <a:lstStyle>
            <a:lvl1pPr>
              <a:defRPr>
                <a:solidFill>
                  <a:schemeClr val="bg1"/>
                </a:solidFill>
              </a:defRPr>
            </a:lvl1pPr>
          </a:lstStyle>
          <a:p>
            <a:endParaRPr lang="nl-NL" dirty="0"/>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3DD1B430-5217-004E-9578-39CC94448185}" type="slidenum">
              <a:rPr lang="nl-NL" smtClean="0"/>
              <a:pPr/>
              <a:t>‹nr.›</a:t>
            </a:fld>
            <a:endParaRPr lang="nl-NL" dirty="0"/>
          </a:p>
        </p:txBody>
      </p:sp>
      <p:cxnSp>
        <p:nvCxnSpPr>
          <p:cNvPr id="8" name="Rechte verbindingslijn 7">
            <a:extLst>
              <a:ext uri="{FF2B5EF4-FFF2-40B4-BE49-F238E27FC236}">
                <a16:creationId xmlns:a16="http://schemas.microsoft.com/office/drawing/2014/main" id="{B304C7EF-C63D-2943-ADE3-A858A74F61A4}"/>
              </a:ext>
            </a:extLst>
          </p:cNvPr>
          <p:cNvCxnSpPr>
            <a:cxnSpLocks/>
          </p:cNvCxnSpPr>
          <p:nvPr userDrawn="1"/>
        </p:nvCxnSpPr>
        <p:spPr>
          <a:xfrm>
            <a:off x="838200" y="6302827"/>
            <a:ext cx="105156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40472C13-44DB-0049-B4B6-6ED2AA6FD0E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31874" y="6414781"/>
            <a:ext cx="1221926" cy="246735"/>
          </a:xfrm>
          <a:prstGeom prst="rect">
            <a:avLst/>
          </a:prstGeom>
        </p:spPr>
      </p:pic>
      <p:pic>
        <p:nvPicPr>
          <p:cNvPr id="13" name="Afbeelding 12">
            <a:extLst>
              <a:ext uri="{FF2B5EF4-FFF2-40B4-BE49-F238E27FC236}">
                <a16:creationId xmlns:a16="http://schemas.microsoft.com/office/drawing/2014/main" id="{12E78FE6-7FB4-BD4D-9DC3-9002E19E458B}"/>
              </a:ext>
            </a:extLst>
          </p:cNvPr>
          <p:cNvPicPr>
            <a:picLocks noChangeAspect="1"/>
          </p:cNvPicPr>
          <p:nvPr userDrawn="1"/>
        </p:nvPicPr>
        <p:blipFill>
          <a:blip r:embed="rId4">
            <a:alphaModFix amt="10000"/>
          </a:blip>
          <a:stretch>
            <a:fillRect/>
          </a:stretch>
        </p:blipFill>
        <p:spPr>
          <a:xfrm rot="-600000">
            <a:off x="6708659" y="-3367368"/>
            <a:ext cx="9290280" cy="8731848"/>
          </a:xfrm>
          <a:prstGeom prst="rect">
            <a:avLst/>
          </a:prstGeom>
        </p:spPr>
      </p:pic>
    </p:spTree>
    <p:extLst>
      <p:ext uri="{BB962C8B-B14F-4D97-AF65-F5344CB8AC3E}">
        <p14:creationId xmlns:p14="http://schemas.microsoft.com/office/powerpoint/2010/main" val="865641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Highlight">
    <p:bg>
      <p:bgPr>
        <a:solidFill>
          <a:schemeClr val="accent4"/>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1" y="365125"/>
            <a:ext cx="7187360" cy="1325563"/>
          </a:xfrm>
        </p:spPr>
        <p:txBody>
          <a:bodyPr/>
          <a:lstStyle>
            <a:lvl1pPr>
              <a:defRPr b="0">
                <a:solidFill>
                  <a:schemeClr val="accent1"/>
                </a:solidFill>
              </a:defRPr>
            </a:lvl1pPr>
          </a:lstStyle>
          <a:p>
            <a:r>
              <a:rPr lang="nl-NL"/>
              <a:t>Klik om stijl te bewerken</a:t>
            </a:r>
            <a:endParaRPr lang="nl-NL" dirty="0"/>
          </a:p>
        </p:txBody>
      </p:sp>
      <p:sp>
        <p:nvSpPr>
          <p:cNvPr id="3" name="Tijdelijke aanduiding voor inhoud 2"/>
          <p:cNvSpPr>
            <a:spLocks noGrp="1"/>
          </p:cNvSpPr>
          <p:nvPr>
            <p:ph idx="1"/>
          </p:nvPr>
        </p:nvSpPr>
        <p:spPr>
          <a:xfrm>
            <a:off x="838201" y="1825625"/>
            <a:ext cx="7187360" cy="4351338"/>
          </a:xfrm>
        </p:spPr>
        <p:txBody>
          <a:bodyPr/>
          <a:lstStyle>
            <a:lvl1pPr marL="228600" indent="-228600">
              <a:buClr>
                <a:schemeClr val="accent1"/>
              </a:buClr>
              <a:buFont typeface="Wingdings" pitchFamily="2" charset="2"/>
              <a:buChar char="ü"/>
              <a:defRPr>
                <a:solidFill>
                  <a:schemeClr val="accent1"/>
                </a:solidFill>
              </a:defRPr>
            </a:lvl1pPr>
            <a:lvl2pPr marL="685800" indent="-228600">
              <a:buClr>
                <a:schemeClr val="accent1"/>
              </a:buClr>
              <a:buFont typeface="Wingdings" pitchFamily="2" charset="2"/>
              <a:buChar char="ü"/>
              <a:defRPr>
                <a:solidFill>
                  <a:schemeClr val="accent1"/>
                </a:solidFill>
              </a:defRPr>
            </a:lvl2pPr>
            <a:lvl3pPr marL="1143000" indent="-228600">
              <a:buClr>
                <a:schemeClr val="accent1"/>
              </a:buClr>
              <a:buFont typeface="Wingdings" pitchFamily="2" charset="2"/>
              <a:buChar char="ü"/>
              <a:defRPr>
                <a:solidFill>
                  <a:schemeClr val="accent1"/>
                </a:solidFill>
              </a:defRPr>
            </a:lvl3pPr>
            <a:lvl4pPr marL="1600200" indent="-228600">
              <a:buClr>
                <a:schemeClr val="accent1"/>
              </a:buClr>
              <a:buFont typeface="Wingdings" pitchFamily="2" charset="2"/>
              <a:buChar char="ü"/>
              <a:defRPr>
                <a:solidFill>
                  <a:schemeClr val="accent1"/>
                </a:solidFill>
              </a:defRPr>
            </a:lvl4pPr>
            <a:lvl5pPr marL="2057400" indent="-228600">
              <a:buClr>
                <a:schemeClr val="accent1"/>
              </a:buClr>
              <a:buFont typeface="Wingdings" pitchFamily="2" charset="2"/>
              <a:buChar char="ü"/>
              <a:defRPr>
                <a:solidFill>
                  <a:schemeClr val="accent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lvl1pPr>
              <a:defRPr>
                <a:solidFill>
                  <a:schemeClr val="bg1"/>
                </a:solidFill>
              </a:defRPr>
            </a:lvl1pPr>
          </a:lstStyle>
          <a:p>
            <a:fld id="{D50E7C93-60E8-8648-8DE9-FA3C271682D0}" type="datetimeFigureOut">
              <a:rPr lang="nl-NL" smtClean="0"/>
              <a:pPr/>
              <a:t>25-4-2024</a:t>
            </a:fld>
            <a:endParaRPr lang="nl-NL" dirty="0"/>
          </a:p>
        </p:txBody>
      </p:sp>
      <p:sp>
        <p:nvSpPr>
          <p:cNvPr id="5" name="Tijdelijke aanduiding voor voettekst 4"/>
          <p:cNvSpPr>
            <a:spLocks noGrp="1"/>
          </p:cNvSpPr>
          <p:nvPr>
            <p:ph type="ftr" sz="quarter" idx="11"/>
          </p:nvPr>
        </p:nvSpPr>
        <p:spPr/>
        <p:txBody>
          <a:bodyPr/>
          <a:lstStyle>
            <a:lvl1pPr>
              <a:defRPr>
                <a:solidFill>
                  <a:schemeClr val="bg1"/>
                </a:solidFill>
              </a:defRPr>
            </a:lvl1pPr>
          </a:lstStyle>
          <a:p>
            <a:endParaRPr lang="nl-NL" dirty="0"/>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3DD1B430-5217-004E-9578-39CC94448185}" type="slidenum">
              <a:rPr lang="nl-NL" smtClean="0"/>
              <a:pPr/>
              <a:t>‹nr.›</a:t>
            </a:fld>
            <a:endParaRPr lang="nl-NL" dirty="0"/>
          </a:p>
        </p:txBody>
      </p:sp>
      <p:cxnSp>
        <p:nvCxnSpPr>
          <p:cNvPr id="9" name="Rechte verbindingslijn 8">
            <a:extLst>
              <a:ext uri="{FF2B5EF4-FFF2-40B4-BE49-F238E27FC236}">
                <a16:creationId xmlns:a16="http://schemas.microsoft.com/office/drawing/2014/main" id="{FA581838-2644-F745-AD57-BCC51AA787D8}"/>
              </a:ext>
            </a:extLst>
          </p:cNvPr>
          <p:cNvCxnSpPr>
            <a:cxnSpLocks/>
          </p:cNvCxnSpPr>
          <p:nvPr userDrawn="1"/>
        </p:nvCxnSpPr>
        <p:spPr>
          <a:xfrm>
            <a:off x="838200" y="6302827"/>
            <a:ext cx="105156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F7A9C933-3BBA-8B4C-82BE-7B8CEBF66D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31874" y="6414781"/>
            <a:ext cx="1221926" cy="246735"/>
          </a:xfrm>
          <a:prstGeom prst="rect">
            <a:avLst/>
          </a:prstGeom>
        </p:spPr>
      </p:pic>
      <p:pic>
        <p:nvPicPr>
          <p:cNvPr id="20" name="Graphic 19">
            <a:extLst>
              <a:ext uri="{FF2B5EF4-FFF2-40B4-BE49-F238E27FC236}">
                <a16:creationId xmlns:a16="http://schemas.microsoft.com/office/drawing/2014/main" id="{7D15B3F7-2ED3-4447-9D99-4CD1C6F1335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40908" y="1690688"/>
            <a:ext cx="2753014" cy="2753014"/>
          </a:xfrm>
          <a:prstGeom prst="rect">
            <a:avLst/>
          </a:prstGeom>
        </p:spPr>
      </p:pic>
    </p:spTree>
    <p:extLst>
      <p:ext uri="{BB962C8B-B14F-4D97-AF65-F5344CB8AC3E}">
        <p14:creationId xmlns:p14="http://schemas.microsoft.com/office/powerpoint/2010/main" val="233807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eerpunten">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6"/>
            <a:ext cx="10515600" cy="513714"/>
          </a:xfrm>
        </p:spPr>
        <p:txBody>
          <a:bodyPr/>
          <a:lstStyle>
            <a:lvl1pPr algn="ctr">
              <a:defRPr sz="3600" b="0">
                <a:solidFill>
                  <a:schemeClr val="accent2"/>
                </a:solidFill>
              </a:defRPr>
            </a:lvl1pPr>
          </a:lstStyle>
          <a:p>
            <a:r>
              <a:rPr lang="nl-NL"/>
              <a:t>Klik om stijl te bewerken</a:t>
            </a:r>
            <a:endParaRPr lang="nl-NL" dirty="0"/>
          </a:p>
        </p:txBody>
      </p:sp>
      <p:sp>
        <p:nvSpPr>
          <p:cNvPr id="4" name="Tijdelijke aanduiding voor datum 3"/>
          <p:cNvSpPr>
            <a:spLocks noGrp="1"/>
          </p:cNvSpPr>
          <p:nvPr>
            <p:ph type="dt" sz="half" idx="10"/>
          </p:nvPr>
        </p:nvSpPr>
        <p:spPr/>
        <p:txBody>
          <a:bodyPr/>
          <a:lstStyle/>
          <a:p>
            <a:fld id="{D50E7C93-60E8-8648-8DE9-FA3C271682D0}" type="datetimeFigureOut">
              <a:rPr lang="nl-NL" smtClean="0"/>
              <a:t>25-4-2024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DD1B430-5217-004E-9578-39CC94448185}" type="slidenum">
              <a:rPr lang="nl-NL" smtClean="0"/>
              <a:t>‹nr.›</a:t>
            </a:fld>
            <a:endParaRPr lang="nl-NL"/>
          </a:p>
        </p:txBody>
      </p:sp>
      <p:cxnSp>
        <p:nvCxnSpPr>
          <p:cNvPr id="7" name="Rechte verbindingslijn 6">
            <a:extLst>
              <a:ext uri="{FF2B5EF4-FFF2-40B4-BE49-F238E27FC236}">
                <a16:creationId xmlns:a16="http://schemas.microsoft.com/office/drawing/2014/main" id="{4FA56F56-7DA4-4448-A5F9-8F9CFDB75990}"/>
              </a:ext>
            </a:extLst>
          </p:cNvPr>
          <p:cNvCxnSpPr>
            <a:cxnSpLocks/>
          </p:cNvCxnSpPr>
          <p:nvPr userDrawn="1"/>
        </p:nvCxnSpPr>
        <p:spPr>
          <a:xfrm>
            <a:off x="838200" y="6302827"/>
            <a:ext cx="105156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D20D492B-D05E-0A4E-94C1-C5629F97629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31878" y="6414782"/>
            <a:ext cx="1221922" cy="246734"/>
          </a:xfrm>
          <a:prstGeom prst="rect">
            <a:avLst/>
          </a:prstGeom>
        </p:spPr>
      </p:pic>
      <p:pic>
        <p:nvPicPr>
          <p:cNvPr id="9" name="Afbeelding 8">
            <a:extLst>
              <a:ext uri="{FF2B5EF4-FFF2-40B4-BE49-F238E27FC236}">
                <a16:creationId xmlns:a16="http://schemas.microsoft.com/office/drawing/2014/main" id="{98DF0BF0-DF2A-B14A-ADBC-91D70CF76934}"/>
              </a:ext>
            </a:extLst>
          </p:cNvPr>
          <p:cNvPicPr>
            <a:picLocks noChangeAspect="1"/>
          </p:cNvPicPr>
          <p:nvPr userDrawn="1"/>
        </p:nvPicPr>
        <p:blipFill>
          <a:blip r:embed="rId4"/>
          <a:stretch>
            <a:fillRect/>
          </a:stretch>
        </p:blipFill>
        <p:spPr>
          <a:xfrm>
            <a:off x="838200" y="1470892"/>
            <a:ext cx="2104900" cy="1960880"/>
          </a:xfrm>
          <a:prstGeom prst="rect">
            <a:avLst/>
          </a:prstGeom>
        </p:spPr>
      </p:pic>
      <p:pic>
        <p:nvPicPr>
          <p:cNvPr id="10" name="Afbeelding 9">
            <a:extLst>
              <a:ext uri="{FF2B5EF4-FFF2-40B4-BE49-F238E27FC236}">
                <a16:creationId xmlns:a16="http://schemas.microsoft.com/office/drawing/2014/main" id="{F754E9B6-E57E-854D-9425-05CA58239C15}"/>
              </a:ext>
            </a:extLst>
          </p:cNvPr>
          <p:cNvPicPr>
            <a:picLocks noChangeAspect="1"/>
          </p:cNvPicPr>
          <p:nvPr userDrawn="1"/>
        </p:nvPicPr>
        <p:blipFill>
          <a:blip r:embed="rId5"/>
          <a:stretch>
            <a:fillRect/>
          </a:stretch>
        </p:blipFill>
        <p:spPr>
          <a:xfrm>
            <a:off x="3641767" y="1470892"/>
            <a:ext cx="2104900" cy="1960880"/>
          </a:xfrm>
          <a:prstGeom prst="rect">
            <a:avLst/>
          </a:prstGeom>
        </p:spPr>
      </p:pic>
      <p:pic>
        <p:nvPicPr>
          <p:cNvPr id="11" name="Afbeelding 10">
            <a:extLst>
              <a:ext uri="{FF2B5EF4-FFF2-40B4-BE49-F238E27FC236}">
                <a16:creationId xmlns:a16="http://schemas.microsoft.com/office/drawing/2014/main" id="{03D1C55E-AAEC-5440-AA78-2062C139D82F}"/>
              </a:ext>
            </a:extLst>
          </p:cNvPr>
          <p:cNvPicPr>
            <a:picLocks noChangeAspect="1"/>
          </p:cNvPicPr>
          <p:nvPr userDrawn="1"/>
        </p:nvPicPr>
        <p:blipFill>
          <a:blip r:embed="rId6"/>
          <a:stretch>
            <a:fillRect/>
          </a:stretch>
        </p:blipFill>
        <p:spPr>
          <a:xfrm>
            <a:off x="6445334" y="1470892"/>
            <a:ext cx="2104900" cy="1960880"/>
          </a:xfrm>
          <a:prstGeom prst="rect">
            <a:avLst/>
          </a:prstGeom>
        </p:spPr>
      </p:pic>
      <p:pic>
        <p:nvPicPr>
          <p:cNvPr id="12" name="Afbeelding 11">
            <a:extLst>
              <a:ext uri="{FF2B5EF4-FFF2-40B4-BE49-F238E27FC236}">
                <a16:creationId xmlns:a16="http://schemas.microsoft.com/office/drawing/2014/main" id="{B11BED03-70AE-1F4A-B586-7C44C48B8F91}"/>
              </a:ext>
            </a:extLst>
          </p:cNvPr>
          <p:cNvPicPr>
            <a:picLocks noChangeAspect="1"/>
          </p:cNvPicPr>
          <p:nvPr userDrawn="1"/>
        </p:nvPicPr>
        <p:blipFill>
          <a:blip r:embed="rId7"/>
          <a:stretch>
            <a:fillRect/>
          </a:stretch>
        </p:blipFill>
        <p:spPr>
          <a:xfrm>
            <a:off x="9248900" y="1470892"/>
            <a:ext cx="2104900" cy="1960880"/>
          </a:xfrm>
          <a:prstGeom prst="rect">
            <a:avLst/>
          </a:prstGeom>
        </p:spPr>
      </p:pic>
      <p:pic>
        <p:nvPicPr>
          <p:cNvPr id="13" name="Afbeelding 12">
            <a:extLst>
              <a:ext uri="{FF2B5EF4-FFF2-40B4-BE49-F238E27FC236}">
                <a16:creationId xmlns:a16="http://schemas.microsoft.com/office/drawing/2014/main" id="{14D2BA8A-A965-D440-9D02-CC22F5A4E814}"/>
              </a:ext>
            </a:extLst>
          </p:cNvPr>
          <p:cNvPicPr>
            <a:picLocks noChangeAspect="1"/>
          </p:cNvPicPr>
          <p:nvPr userDrawn="1"/>
        </p:nvPicPr>
        <p:blipFill>
          <a:blip r:embed="rId8"/>
          <a:stretch>
            <a:fillRect/>
          </a:stretch>
        </p:blipFill>
        <p:spPr>
          <a:xfrm>
            <a:off x="2239983" y="3899132"/>
            <a:ext cx="2104900" cy="1960880"/>
          </a:xfrm>
          <a:prstGeom prst="rect">
            <a:avLst/>
          </a:prstGeom>
        </p:spPr>
      </p:pic>
      <p:pic>
        <p:nvPicPr>
          <p:cNvPr id="14" name="Afbeelding 13">
            <a:extLst>
              <a:ext uri="{FF2B5EF4-FFF2-40B4-BE49-F238E27FC236}">
                <a16:creationId xmlns:a16="http://schemas.microsoft.com/office/drawing/2014/main" id="{D789057A-7F3B-F34A-8CF2-4C5C690EE95F}"/>
              </a:ext>
            </a:extLst>
          </p:cNvPr>
          <p:cNvPicPr>
            <a:picLocks noChangeAspect="1"/>
          </p:cNvPicPr>
          <p:nvPr userDrawn="1"/>
        </p:nvPicPr>
        <p:blipFill>
          <a:blip r:embed="rId9"/>
          <a:stretch>
            <a:fillRect/>
          </a:stretch>
        </p:blipFill>
        <p:spPr>
          <a:xfrm>
            <a:off x="5043550" y="3899132"/>
            <a:ext cx="2104900" cy="1960880"/>
          </a:xfrm>
          <a:prstGeom prst="rect">
            <a:avLst/>
          </a:prstGeom>
        </p:spPr>
      </p:pic>
      <p:pic>
        <p:nvPicPr>
          <p:cNvPr id="15" name="Afbeelding 14">
            <a:extLst>
              <a:ext uri="{FF2B5EF4-FFF2-40B4-BE49-F238E27FC236}">
                <a16:creationId xmlns:a16="http://schemas.microsoft.com/office/drawing/2014/main" id="{3373DB2D-78B5-F84B-9CAD-57B6D5AE0D66}"/>
              </a:ext>
            </a:extLst>
          </p:cNvPr>
          <p:cNvPicPr>
            <a:picLocks noChangeAspect="1"/>
          </p:cNvPicPr>
          <p:nvPr userDrawn="1"/>
        </p:nvPicPr>
        <p:blipFill>
          <a:blip r:embed="rId10"/>
          <a:stretch>
            <a:fillRect/>
          </a:stretch>
        </p:blipFill>
        <p:spPr>
          <a:xfrm>
            <a:off x="7847117" y="3899132"/>
            <a:ext cx="2104900" cy="1960880"/>
          </a:xfrm>
          <a:prstGeom prst="rect">
            <a:avLst/>
          </a:prstGeom>
        </p:spPr>
      </p:pic>
      <p:cxnSp>
        <p:nvCxnSpPr>
          <p:cNvPr id="16" name="Rechte verbindingslijn 15">
            <a:extLst>
              <a:ext uri="{FF2B5EF4-FFF2-40B4-BE49-F238E27FC236}">
                <a16:creationId xmlns:a16="http://schemas.microsoft.com/office/drawing/2014/main" id="{DD2883E0-4ED0-894A-A8E9-A24BF2B05643}"/>
              </a:ext>
            </a:extLst>
          </p:cNvPr>
          <p:cNvCxnSpPr>
            <a:cxnSpLocks/>
          </p:cNvCxnSpPr>
          <p:nvPr userDrawn="1"/>
        </p:nvCxnSpPr>
        <p:spPr>
          <a:xfrm>
            <a:off x="838200" y="1053572"/>
            <a:ext cx="105156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9966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3" presetClass="entr" presetSubtype="16"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23" presetClass="entr" presetSubtype="16"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childTnLst>
                                </p:cTn>
                              </p:par>
                            </p:childTnLst>
                          </p:cTn>
                        </p:par>
                        <p:par>
                          <p:cTn id="34" fill="hold">
                            <p:stCondLst>
                              <p:cond delay="3000"/>
                            </p:stCondLst>
                            <p:childTnLst>
                              <p:par>
                                <p:cTn id="35" presetID="23" presetClass="entr" presetSubtype="16"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to">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D50E7C93-60E8-8648-8DE9-FA3C271682D0}" type="datetimeFigureOut">
              <a:rPr lang="nl-NL" smtClean="0"/>
              <a:t>25-4-2024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DD1B430-5217-004E-9578-39CC94448185}" type="slidenum">
              <a:rPr lang="nl-NL" smtClean="0"/>
              <a:t>‹nr.›</a:t>
            </a:fld>
            <a:endParaRPr lang="nl-NL"/>
          </a:p>
        </p:txBody>
      </p:sp>
      <p:cxnSp>
        <p:nvCxnSpPr>
          <p:cNvPr id="8" name="Rechte verbindingslijn 7">
            <a:extLst>
              <a:ext uri="{FF2B5EF4-FFF2-40B4-BE49-F238E27FC236}">
                <a16:creationId xmlns:a16="http://schemas.microsoft.com/office/drawing/2014/main" id="{DEC08AA8-F236-6F41-BD3F-5E456AB742AF}"/>
              </a:ext>
            </a:extLst>
          </p:cNvPr>
          <p:cNvCxnSpPr>
            <a:cxnSpLocks/>
          </p:cNvCxnSpPr>
          <p:nvPr userDrawn="1"/>
        </p:nvCxnSpPr>
        <p:spPr>
          <a:xfrm>
            <a:off x="838200" y="6302827"/>
            <a:ext cx="105156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4D6CC6A0-ADF7-2144-8A97-B2225BFE458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31878" y="6414782"/>
            <a:ext cx="1221922" cy="246734"/>
          </a:xfrm>
          <a:prstGeom prst="rect">
            <a:avLst/>
          </a:prstGeom>
        </p:spPr>
      </p:pic>
      <p:sp>
        <p:nvSpPr>
          <p:cNvPr id="7" name="Tekstvak 6">
            <a:extLst>
              <a:ext uri="{FF2B5EF4-FFF2-40B4-BE49-F238E27FC236}">
                <a16:creationId xmlns:a16="http://schemas.microsoft.com/office/drawing/2014/main" id="{8EFC79E0-B182-1D4D-9D48-80713D7A1188}"/>
              </a:ext>
            </a:extLst>
          </p:cNvPr>
          <p:cNvSpPr txBox="1"/>
          <p:nvPr userDrawn="1"/>
        </p:nvSpPr>
        <p:spPr>
          <a:xfrm>
            <a:off x="8311978" y="6886832"/>
            <a:ext cx="0" cy="0"/>
          </a:xfrm>
          <a:prstGeom prst="rect">
            <a:avLst/>
          </a:prstGeom>
          <a:noFill/>
        </p:spPr>
        <p:txBody>
          <a:bodyPr wrap="none" rtlCol="0">
            <a:noAutofit/>
          </a:bodyPr>
          <a:lstStyle/>
          <a:p>
            <a:pPr algn="l">
              <a:lnSpc>
                <a:spcPct val="90000"/>
              </a:lnSpc>
              <a:spcBef>
                <a:spcPts val="1000"/>
              </a:spcBef>
            </a:pPr>
            <a:endParaRPr lang="nl-NL" sz="2400" dirty="0">
              <a:latin typeface="Source Sans Pro" panose="020B0503030403020204" pitchFamily="34" charset="0"/>
              <a:ea typeface="Source Sans Pro" panose="020B0503030403020204" pitchFamily="34" charset="0"/>
            </a:endParaRPr>
          </a:p>
        </p:txBody>
      </p:sp>
      <p:sp>
        <p:nvSpPr>
          <p:cNvPr id="11" name="Tijdelijke aanduiding voor afbeelding 2">
            <a:extLst>
              <a:ext uri="{FF2B5EF4-FFF2-40B4-BE49-F238E27FC236}">
                <a16:creationId xmlns:a16="http://schemas.microsoft.com/office/drawing/2014/main" id="{FFF251F1-5D4F-2C44-87E4-D70DA98A4BF5}"/>
              </a:ext>
            </a:extLst>
          </p:cNvPr>
          <p:cNvSpPr>
            <a:spLocks noGrp="1"/>
          </p:cNvSpPr>
          <p:nvPr>
            <p:ph type="pic" idx="1"/>
          </p:nvPr>
        </p:nvSpPr>
        <p:spPr>
          <a:xfrm>
            <a:off x="0" y="0"/>
            <a:ext cx="12192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133466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lofon">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AB532E7F-0A78-4447-BF0C-6F2B52B60AF1}"/>
              </a:ext>
            </a:extLst>
          </p:cNvPr>
          <p:cNvSpPr/>
          <p:nvPr userDrawn="1"/>
        </p:nvSpPr>
        <p:spPr>
          <a:xfrm>
            <a:off x="0" y="2539269"/>
            <a:ext cx="12192000" cy="43187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p:cNvSpPr>
            <a:spLocks noGrp="1"/>
          </p:cNvSpPr>
          <p:nvPr>
            <p:ph type="title" hasCustomPrompt="1"/>
          </p:nvPr>
        </p:nvSpPr>
        <p:spPr>
          <a:xfrm>
            <a:off x="838200" y="291772"/>
            <a:ext cx="10515600" cy="1411775"/>
          </a:xfrm>
        </p:spPr>
        <p:txBody>
          <a:bodyPr anchor="b" anchorCtr="0">
            <a:normAutofit/>
          </a:bodyPr>
          <a:lstStyle>
            <a:lvl1pPr algn="ctr">
              <a:defRPr sz="4400" b="1">
                <a:solidFill>
                  <a:schemeClr val="accent2"/>
                </a:solidFill>
              </a:defRPr>
            </a:lvl1pPr>
          </a:lstStyle>
          <a:p>
            <a:r>
              <a:rPr lang="nl-NL" dirty="0"/>
              <a:t>Titelstijl van model bewerken</a:t>
            </a:r>
          </a:p>
        </p:txBody>
      </p:sp>
      <p:sp>
        <p:nvSpPr>
          <p:cNvPr id="3" name="Tijdelijke aanduiding voor inhoud 2"/>
          <p:cNvSpPr>
            <a:spLocks noGrp="1"/>
          </p:cNvSpPr>
          <p:nvPr>
            <p:ph idx="1"/>
          </p:nvPr>
        </p:nvSpPr>
        <p:spPr>
          <a:xfrm>
            <a:off x="838200" y="2825591"/>
            <a:ext cx="10515600" cy="3280747"/>
          </a:xfrm>
        </p:spPr>
        <p:txBody>
          <a:bodyPr>
            <a:normAutofit/>
          </a:bodyPr>
          <a:lstStyle>
            <a:lvl1pPr marL="0" indent="0" algn="ctr">
              <a:buNone/>
              <a:defRPr sz="2000">
                <a:solidFill>
                  <a:schemeClr val="bg1"/>
                </a:solidFill>
              </a:defRPr>
            </a:lvl1pPr>
            <a:lvl2pPr marL="457200" indent="0" algn="ctr">
              <a:buNone/>
              <a:defRPr sz="2000">
                <a:solidFill>
                  <a:schemeClr val="bg1"/>
                </a:solidFill>
              </a:defRPr>
            </a:lvl2pPr>
            <a:lvl3pPr marL="914400" indent="0" algn="ctr">
              <a:buNone/>
              <a:defRPr sz="2000">
                <a:solidFill>
                  <a:schemeClr val="bg1"/>
                </a:solidFill>
              </a:defRPr>
            </a:lvl3pPr>
            <a:lvl4pPr marL="1371600" indent="0" algn="ctr">
              <a:buNone/>
              <a:defRPr sz="2000">
                <a:solidFill>
                  <a:schemeClr val="bg1"/>
                </a:solidFill>
              </a:defRPr>
            </a:lvl4pPr>
            <a:lvl5pPr marL="1828800" indent="0" algn="ctr">
              <a:buNone/>
              <a:defRPr sz="2000">
                <a:solidFill>
                  <a:schemeClr val="bg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lvl1pPr>
              <a:defRPr>
                <a:solidFill>
                  <a:schemeClr val="bg1"/>
                </a:solidFill>
              </a:defRPr>
            </a:lvl1pPr>
          </a:lstStyle>
          <a:p>
            <a:fld id="{D50E7C93-60E8-8648-8DE9-FA3C271682D0}" type="datetimeFigureOut">
              <a:rPr lang="nl-NL" smtClean="0"/>
              <a:pPr/>
              <a:t>25-4-2024</a:t>
            </a:fld>
            <a:endParaRPr lang="nl-NL" dirty="0"/>
          </a:p>
        </p:txBody>
      </p:sp>
      <p:sp>
        <p:nvSpPr>
          <p:cNvPr id="5" name="Tijdelijke aanduiding voor voettekst 4"/>
          <p:cNvSpPr>
            <a:spLocks noGrp="1"/>
          </p:cNvSpPr>
          <p:nvPr>
            <p:ph type="ftr" sz="quarter" idx="11"/>
          </p:nvPr>
        </p:nvSpPr>
        <p:spPr/>
        <p:txBody>
          <a:bodyPr/>
          <a:lstStyle>
            <a:lvl1pPr>
              <a:defRPr>
                <a:solidFill>
                  <a:schemeClr val="bg1"/>
                </a:solidFill>
              </a:defRPr>
            </a:lvl1pPr>
          </a:lstStyle>
          <a:p>
            <a:endParaRPr lang="nl-NL" dirty="0"/>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3DD1B430-5217-004E-9578-39CC94448185}" type="slidenum">
              <a:rPr lang="nl-NL" smtClean="0"/>
              <a:pPr/>
              <a:t>‹nr.›</a:t>
            </a:fld>
            <a:endParaRPr lang="nl-NL" dirty="0"/>
          </a:p>
        </p:txBody>
      </p:sp>
      <p:sp>
        <p:nvSpPr>
          <p:cNvPr id="16" name="Rechthoek 15">
            <a:extLst>
              <a:ext uri="{FF2B5EF4-FFF2-40B4-BE49-F238E27FC236}">
                <a16:creationId xmlns:a16="http://schemas.microsoft.com/office/drawing/2014/main" id="{3E5634E9-8AA6-FD46-A02E-CC7D904FE21D}"/>
              </a:ext>
            </a:extLst>
          </p:cNvPr>
          <p:cNvSpPr/>
          <p:nvPr userDrawn="1"/>
        </p:nvSpPr>
        <p:spPr>
          <a:xfrm>
            <a:off x="0" y="2525295"/>
            <a:ext cx="12193200" cy="72000"/>
          </a:xfrm>
          <a:prstGeom prst="rect">
            <a:avLst/>
          </a:prstGeom>
          <a:gradFill>
            <a:gsLst>
              <a:gs pos="30000">
                <a:schemeClr val="accent2"/>
              </a:gs>
              <a:gs pos="68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7" name="Rechte verbindingslijn 16">
            <a:extLst>
              <a:ext uri="{FF2B5EF4-FFF2-40B4-BE49-F238E27FC236}">
                <a16:creationId xmlns:a16="http://schemas.microsoft.com/office/drawing/2014/main" id="{E427F353-D112-C743-82BF-A22300DD6C45}"/>
              </a:ext>
            </a:extLst>
          </p:cNvPr>
          <p:cNvCxnSpPr>
            <a:cxnSpLocks/>
          </p:cNvCxnSpPr>
          <p:nvPr userDrawn="1"/>
        </p:nvCxnSpPr>
        <p:spPr>
          <a:xfrm>
            <a:off x="838200" y="6302827"/>
            <a:ext cx="105156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Graphic 20">
            <a:extLst>
              <a:ext uri="{FF2B5EF4-FFF2-40B4-BE49-F238E27FC236}">
                <a16:creationId xmlns:a16="http://schemas.microsoft.com/office/drawing/2014/main" id="{73B1EF7F-F95F-FE40-B87C-55AB67698C7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31874" y="6414781"/>
            <a:ext cx="1221926" cy="246735"/>
          </a:xfrm>
          <a:prstGeom prst="rect">
            <a:avLst/>
          </a:prstGeom>
        </p:spPr>
      </p:pic>
      <p:pic>
        <p:nvPicPr>
          <p:cNvPr id="25" name="Afbeelding 24">
            <a:extLst>
              <a:ext uri="{FF2B5EF4-FFF2-40B4-BE49-F238E27FC236}">
                <a16:creationId xmlns:a16="http://schemas.microsoft.com/office/drawing/2014/main" id="{F4C483D7-89ED-5B41-A01C-B1C2D0485167}"/>
              </a:ext>
            </a:extLst>
          </p:cNvPr>
          <p:cNvPicPr>
            <a:picLocks noChangeAspect="1"/>
          </p:cNvPicPr>
          <p:nvPr userDrawn="1"/>
        </p:nvPicPr>
        <p:blipFill>
          <a:blip r:embed="rId4">
            <a:alphaModFix amt="15000"/>
          </a:blip>
          <a:stretch>
            <a:fillRect/>
          </a:stretch>
        </p:blipFill>
        <p:spPr>
          <a:xfrm rot="-600000">
            <a:off x="-2923292" y="3059133"/>
            <a:ext cx="6902278" cy="6487387"/>
          </a:xfrm>
          <a:prstGeom prst="rect">
            <a:avLst/>
          </a:prstGeom>
        </p:spPr>
      </p:pic>
    </p:spTree>
    <p:extLst>
      <p:ext uri="{BB962C8B-B14F-4D97-AF65-F5344CB8AC3E}">
        <p14:creationId xmlns:p14="http://schemas.microsoft.com/office/powerpoint/2010/main" val="564434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nl-NL" dirty="0"/>
              <a:t>Titelstijl van model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6713495" y="6356350"/>
            <a:ext cx="810985" cy="365125"/>
          </a:xfrm>
          <a:prstGeom prst="rect">
            <a:avLst/>
          </a:prstGeom>
        </p:spPr>
        <p:txBody>
          <a:bodyPr vert="horz" lIns="91440" tIns="45720" rIns="91440" bIns="45720" rtlCol="0" anchor="ctr"/>
          <a:lstStyle>
            <a:lvl1pPr algn="l">
              <a:defRPr sz="1000" b="0" i="0">
                <a:solidFill>
                  <a:schemeClr val="tx1"/>
                </a:solidFill>
                <a:latin typeface="Calibri" panose="020F0502020204030204" pitchFamily="34" charset="0"/>
                <a:ea typeface="Calibri" panose="020F0502020204030204" pitchFamily="34" charset="0"/>
              </a:defRPr>
            </a:lvl1pPr>
          </a:lstStyle>
          <a:p>
            <a:fld id="{D50E7C93-60E8-8648-8DE9-FA3C271682D0}" type="datetimeFigureOut">
              <a:rPr lang="nl-NL" smtClean="0"/>
              <a:pPr/>
              <a:t>25-4-2024</a:t>
            </a:fld>
            <a:endParaRPr lang="nl-NL" dirty="0"/>
          </a:p>
        </p:txBody>
      </p:sp>
      <p:sp>
        <p:nvSpPr>
          <p:cNvPr id="5" name="Tijdelijke aanduiding voor voettekst 4"/>
          <p:cNvSpPr>
            <a:spLocks noGrp="1"/>
          </p:cNvSpPr>
          <p:nvPr>
            <p:ph type="ftr" sz="quarter" idx="3"/>
          </p:nvPr>
        </p:nvSpPr>
        <p:spPr>
          <a:xfrm>
            <a:off x="838200" y="6356350"/>
            <a:ext cx="5323114" cy="365125"/>
          </a:xfrm>
          <a:prstGeom prst="rect">
            <a:avLst/>
          </a:prstGeom>
        </p:spPr>
        <p:txBody>
          <a:bodyPr vert="horz" lIns="91440" tIns="45720" rIns="91440" bIns="45720" rtlCol="0" anchor="ctr"/>
          <a:lstStyle>
            <a:lvl1pPr algn="l">
              <a:defRPr sz="1000" b="0" i="0">
                <a:solidFill>
                  <a:schemeClr val="tx1"/>
                </a:solidFill>
                <a:latin typeface="Calibri" panose="020F0502020204030204" pitchFamily="34" charset="0"/>
                <a:ea typeface="Calibri" panose="020F0502020204030204" pitchFamily="34" charset="0"/>
              </a:defRPr>
            </a:lvl1pPr>
          </a:lstStyle>
          <a:p>
            <a:endParaRPr lang="nl-NL" dirty="0"/>
          </a:p>
        </p:txBody>
      </p:sp>
      <p:sp>
        <p:nvSpPr>
          <p:cNvPr id="6" name="Tijdelijke aanduiding voor dianummer 5"/>
          <p:cNvSpPr>
            <a:spLocks noGrp="1"/>
          </p:cNvSpPr>
          <p:nvPr>
            <p:ph type="sldNum" sz="quarter" idx="4"/>
          </p:nvPr>
        </p:nvSpPr>
        <p:spPr>
          <a:xfrm>
            <a:off x="7935416" y="6356350"/>
            <a:ext cx="810985" cy="365125"/>
          </a:xfrm>
          <a:prstGeom prst="rect">
            <a:avLst/>
          </a:prstGeom>
        </p:spPr>
        <p:txBody>
          <a:bodyPr vert="horz" lIns="91440" tIns="45720" rIns="91440" bIns="45720" rtlCol="0" anchor="ctr"/>
          <a:lstStyle>
            <a:lvl1pPr algn="r">
              <a:defRPr sz="1200" b="0" i="0">
                <a:solidFill>
                  <a:schemeClr val="tx1"/>
                </a:solidFill>
                <a:latin typeface="Calibri" panose="020F0502020204030204" pitchFamily="34" charset="0"/>
                <a:ea typeface="Calibri" panose="020F0502020204030204" pitchFamily="34" charset="0"/>
              </a:defRPr>
            </a:lvl1pPr>
          </a:lstStyle>
          <a:p>
            <a:fld id="{3DD1B430-5217-004E-9578-39CC94448185}" type="slidenum">
              <a:rPr lang="nl-NL" smtClean="0"/>
              <a:pPr/>
              <a:t>‹nr.›</a:t>
            </a:fld>
            <a:endParaRPr lang="nl-NL" dirty="0"/>
          </a:p>
        </p:txBody>
      </p:sp>
    </p:spTree>
    <p:extLst>
      <p:ext uri="{BB962C8B-B14F-4D97-AF65-F5344CB8AC3E}">
        <p14:creationId xmlns:p14="http://schemas.microsoft.com/office/powerpoint/2010/main" val="786426117"/>
      </p:ext>
    </p:extLst>
  </p:cSld>
  <p:clrMap bg1="lt1" tx1="dk1" bg2="lt2" tx2="dk2" accent1="accent1" accent2="accent2" accent3="accent3" accent4="accent4" accent5="accent5" accent6="accent6" hlink="hlink" folHlink="folHlink"/>
  <p:sldLayoutIdLst>
    <p:sldLayoutId id="2147483664" r:id="rId1"/>
    <p:sldLayoutId id="2147483660" r:id="rId2"/>
    <p:sldLayoutId id="2147483672" r:id="rId3"/>
    <p:sldLayoutId id="2147483666" r:id="rId4"/>
    <p:sldLayoutId id="2147483665" r:id="rId5"/>
    <p:sldLayoutId id="2147483669" r:id="rId6"/>
    <p:sldLayoutId id="2147483670" r:id="rId7"/>
    <p:sldLayoutId id="2147483671" r:id="rId8"/>
    <p:sldLayoutId id="2147483673"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0" i="0" kern="1200">
          <a:solidFill>
            <a:schemeClr val="accent1"/>
          </a:solidFill>
          <a:latin typeface="Calibri" panose="020F0502020204030204" pitchFamily="34" charset="0"/>
          <a:ea typeface="Calibri" panose="020F0502020204030204" pitchFamily="34" charset="0"/>
          <a:cs typeface="+mj-cs"/>
        </a:defRPr>
      </a:lvl1pPr>
    </p:titleStyle>
    <p:bodyStyle>
      <a:lvl1pPr marL="228600" indent="-228600" algn="l" defTabSz="914400" rtl="0" eaLnBrk="1" latinLnBrk="0" hangingPunct="1">
        <a:lnSpc>
          <a:spcPct val="100000"/>
        </a:lnSpc>
        <a:spcBef>
          <a:spcPts val="800"/>
        </a:spcBef>
        <a:buFont typeface="Arial"/>
        <a:buChar char="•"/>
        <a:defRPr sz="2400" b="0" i="0" kern="1200">
          <a:solidFill>
            <a:schemeClr val="accent1"/>
          </a:solidFill>
          <a:latin typeface="Calibri" panose="020F0502020204030204" pitchFamily="34" charset="0"/>
          <a:ea typeface="Calibri" panose="020F0502020204030204" pitchFamily="34" charset="0"/>
          <a:cs typeface="+mn-cs"/>
        </a:defRPr>
      </a:lvl1pPr>
      <a:lvl2pPr marL="685800" indent="-228600" algn="l" defTabSz="914400" rtl="0" eaLnBrk="1" latinLnBrk="0" hangingPunct="1">
        <a:lnSpc>
          <a:spcPct val="100000"/>
        </a:lnSpc>
        <a:spcBef>
          <a:spcPts val="500"/>
        </a:spcBef>
        <a:buFont typeface="Systeemlettertype"/>
        <a:buChar char="–"/>
        <a:defRPr sz="2000" b="0" i="0" kern="1200">
          <a:solidFill>
            <a:schemeClr val="accent1"/>
          </a:solidFill>
          <a:latin typeface="Calibri" panose="020F0502020204030204" pitchFamily="34" charset="0"/>
          <a:ea typeface="Calibri" panose="020F0502020204030204" pitchFamily="34" charset="0"/>
          <a:cs typeface="+mn-cs"/>
        </a:defRPr>
      </a:lvl2pPr>
      <a:lvl3pPr marL="1143000" indent="-228600" algn="l" defTabSz="914400" rtl="0" eaLnBrk="1" latinLnBrk="0" hangingPunct="1">
        <a:lnSpc>
          <a:spcPct val="100000"/>
        </a:lnSpc>
        <a:spcBef>
          <a:spcPts val="500"/>
        </a:spcBef>
        <a:buFont typeface="Arial"/>
        <a:buChar char="•"/>
        <a:defRPr sz="1800" b="0" i="0" kern="1200">
          <a:solidFill>
            <a:schemeClr val="accent1"/>
          </a:solidFill>
          <a:latin typeface="Calibri" panose="020F0502020204030204" pitchFamily="34" charset="0"/>
          <a:ea typeface="Calibri" panose="020F0502020204030204" pitchFamily="34" charset="0"/>
          <a:cs typeface="+mn-cs"/>
        </a:defRPr>
      </a:lvl3pPr>
      <a:lvl4pPr marL="1600200" indent="-228600" algn="l" defTabSz="914400" rtl="0" eaLnBrk="1" latinLnBrk="0" hangingPunct="1">
        <a:lnSpc>
          <a:spcPct val="100000"/>
        </a:lnSpc>
        <a:spcBef>
          <a:spcPts val="500"/>
        </a:spcBef>
        <a:buFont typeface="Systeemlettertype"/>
        <a:buChar char="–"/>
        <a:defRPr sz="1600" b="0" i="0" kern="1200">
          <a:solidFill>
            <a:schemeClr val="accent1"/>
          </a:solidFill>
          <a:latin typeface="Calibri" panose="020F0502020204030204" pitchFamily="34" charset="0"/>
          <a:ea typeface="Calibri" panose="020F0502020204030204" pitchFamily="34" charset="0"/>
          <a:cs typeface="+mn-cs"/>
        </a:defRPr>
      </a:lvl4pPr>
      <a:lvl5pPr marL="2057400" indent="-228600" algn="l" defTabSz="914400" rtl="0" eaLnBrk="1" latinLnBrk="0" hangingPunct="1">
        <a:lnSpc>
          <a:spcPct val="100000"/>
        </a:lnSpc>
        <a:spcBef>
          <a:spcPts val="500"/>
        </a:spcBef>
        <a:buFont typeface="Systeemlettertype"/>
        <a:buChar char="»"/>
        <a:defRPr sz="1400" b="0" i="0" kern="1200">
          <a:solidFill>
            <a:schemeClr val="accent1"/>
          </a:solidFill>
          <a:latin typeface="Calibri" panose="020F0502020204030204" pitchFamily="34" charset="0"/>
          <a:ea typeface="Calibri" panose="020F0502020204030204" pitchFamily="34" charset="0"/>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6.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hyperlink" Target="https://www.ukonnetwerk.nl/tools/saba-thuis" TargetMode="External"/><Relationship Id="rId5" Type="http://schemas.openxmlformats.org/officeDocument/2006/relationships/image" Target="../media/image42.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schermopname, Rechthoek, Turquoise, water&#10;&#10;Automatisch gegenereerde beschrijving">
            <a:extLst>
              <a:ext uri="{FF2B5EF4-FFF2-40B4-BE49-F238E27FC236}">
                <a16:creationId xmlns:a16="http://schemas.microsoft.com/office/drawing/2014/main" id="{D1FDE036-065F-C1DF-426E-D280EA47D91D}"/>
              </a:ext>
            </a:extLst>
          </p:cNvPr>
          <p:cNvPicPr>
            <a:picLocks noGrp="1" noChangeAspect="1"/>
          </p:cNvPicPr>
          <p:nvPr>
            <p:ph idx="1"/>
          </p:nvPr>
        </p:nvPicPr>
        <p:blipFill rotWithShape="1">
          <a:blip r:embed="rId3"/>
          <a:srcRect t="3472" r="1" b="4806"/>
          <a:stretch/>
        </p:blipFill>
        <p:spPr>
          <a:xfrm>
            <a:off x="-1" y="6014"/>
            <a:ext cx="12273937" cy="6332621"/>
          </a:xfrm>
          <a:noFill/>
        </p:spPr>
      </p:pic>
      <p:pic>
        <p:nvPicPr>
          <p:cNvPr id="6" name="Tijdelijke aanduiding voor inhoud 15" descr="Afbeelding met tekst, schermopname, Graphics, grafische vormgeving&#10;&#10;Automatisch gegenereerde beschrijving">
            <a:extLst>
              <a:ext uri="{FF2B5EF4-FFF2-40B4-BE49-F238E27FC236}">
                <a16:creationId xmlns:a16="http://schemas.microsoft.com/office/drawing/2014/main" id="{555B0249-ACCE-C4BE-35F3-C0F8C11FAD78}"/>
              </a:ext>
            </a:extLst>
          </p:cNvPr>
          <p:cNvPicPr>
            <a:picLocks noChangeAspect="1"/>
          </p:cNvPicPr>
          <p:nvPr/>
        </p:nvPicPr>
        <p:blipFill>
          <a:blip r:embed="rId4"/>
          <a:stretch>
            <a:fillRect/>
          </a:stretch>
        </p:blipFill>
        <p:spPr>
          <a:xfrm>
            <a:off x="3652231" y="519365"/>
            <a:ext cx="5593369" cy="5495485"/>
          </a:xfrm>
          <a:prstGeom prst="rect">
            <a:avLst/>
          </a:prstGeom>
          <a:noFill/>
        </p:spPr>
      </p:pic>
      <p:pic>
        <p:nvPicPr>
          <p:cNvPr id="11" name="Afbeelding 10">
            <a:extLst>
              <a:ext uri="{FF2B5EF4-FFF2-40B4-BE49-F238E27FC236}">
                <a16:creationId xmlns:a16="http://schemas.microsoft.com/office/drawing/2014/main" id="{3CA830A4-4024-3804-52E5-07D6151C6A51}"/>
              </a:ext>
            </a:extLst>
          </p:cNvPr>
          <p:cNvPicPr>
            <a:picLocks noChangeAspect="1"/>
          </p:cNvPicPr>
          <p:nvPr/>
        </p:nvPicPr>
        <p:blipFill>
          <a:blip r:embed="rId5"/>
          <a:stretch>
            <a:fillRect/>
          </a:stretch>
        </p:blipFill>
        <p:spPr>
          <a:xfrm>
            <a:off x="120650" y="6338636"/>
            <a:ext cx="11950699" cy="477049"/>
          </a:xfrm>
          <a:prstGeom prst="rect">
            <a:avLst/>
          </a:prstGeom>
        </p:spPr>
      </p:pic>
    </p:spTree>
    <p:extLst>
      <p:ext uri="{BB962C8B-B14F-4D97-AF65-F5344CB8AC3E}">
        <p14:creationId xmlns:p14="http://schemas.microsoft.com/office/powerpoint/2010/main" val="803497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4" descr="Afbeelding met schermopname, Rechthoek, Turquoise, water&#10;&#10;Automatisch gegenereerde beschrijving">
            <a:extLst>
              <a:ext uri="{FF2B5EF4-FFF2-40B4-BE49-F238E27FC236}">
                <a16:creationId xmlns:a16="http://schemas.microsoft.com/office/drawing/2014/main" id="{9F258AD3-8575-2C8E-FE0D-F83B67A28C22}"/>
              </a:ext>
            </a:extLst>
          </p:cNvPr>
          <p:cNvPicPr>
            <a:picLocks noChangeAspect="1"/>
          </p:cNvPicPr>
          <p:nvPr/>
        </p:nvPicPr>
        <p:blipFill rotWithShape="1">
          <a:blip r:embed="rId3"/>
          <a:srcRect t="3472" r="1" b="4806"/>
          <a:stretch/>
        </p:blipFill>
        <p:spPr>
          <a:xfrm>
            <a:off x="-1" y="18714"/>
            <a:ext cx="12273937" cy="6332621"/>
          </a:xfrm>
          <a:prstGeom prst="rect">
            <a:avLst/>
          </a:prstGeom>
          <a:noFill/>
        </p:spPr>
      </p:pic>
      <p:sp>
        <p:nvSpPr>
          <p:cNvPr id="4" name="Titel 1">
            <a:extLst>
              <a:ext uri="{FF2B5EF4-FFF2-40B4-BE49-F238E27FC236}">
                <a16:creationId xmlns:a16="http://schemas.microsoft.com/office/drawing/2014/main" id="{72CE9D0E-16B1-1E61-855C-631DDB5AFBE0}"/>
              </a:ext>
            </a:extLst>
          </p:cNvPr>
          <p:cNvSpPr>
            <a:spLocks noGrp="1"/>
          </p:cNvSpPr>
          <p:nvPr>
            <p:ph type="title"/>
          </p:nvPr>
        </p:nvSpPr>
        <p:spPr>
          <a:xfrm>
            <a:off x="1900518" y="401825"/>
            <a:ext cx="10515600" cy="1325563"/>
          </a:xfrm>
        </p:spPr>
        <p:txBody>
          <a:bodyPr/>
          <a:lstStyle/>
          <a:p>
            <a:r>
              <a:rPr lang="nl-NL" dirty="0">
                <a:latin typeface="Source Sans Pro" panose="020B0503030403020204" pitchFamily="34" charset="0"/>
                <a:ea typeface="Source Sans Pro" panose="020B0503030403020204" pitchFamily="34" charset="0"/>
              </a:rPr>
              <a:t>Materialen - Activiteitenblad Apathie</a:t>
            </a:r>
            <a:endParaRPr lang="nl-NL" dirty="0"/>
          </a:p>
        </p:txBody>
      </p:sp>
      <p:pic>
        <p:nvPicPr>
          <p:cNvPr id="12" name="Afbeelding 11">
            <a:extLst>
              <a:ext uri="{FF2B5EF4-FFF2-40B4-BE49-F238E27FC236}">
                <a16:creationId xmlns:a16="http://schemas.microsoft.com/office/drawing/2014/main" id="{5C8AFBFE-78EB-3BB2-FC25-FD20E4BAB890}"/>
              </a:ext>
            </a:extLst>
          </p:cNvPr>
          <p:cNvPicPr>
            <a:picLocks noChangeAspect="1"/>
          </p:cNvPicPr>
          <p:nvPr/>
        </p:nvPicPr>
        <p:blipFill>
          <a:blip r:embed="rId4"/>
          <a:stretch>
            <a:fillRect/>
          </a:stretch>
        </p:blipFill>
        <p:spPr>
          <a:xfrm>
            <a:off x="3153863" y="1705476"/>
            <a:ext cx="2955527" cy="4172509"/>
          </a:xfrm>
          <a:prstGeom prst="rect">
            <a:avLst/>
          </a:prstGeom>
        </p:spPr>
      </p:pic>
      <p:pic>
        <p:nvPicPr>
          <p:cNvPr id="13" name="Afbeelding 12">
            <a:extLst>
              <a:ext uri="{FF2B5EF4-FFF2-40B4-BE49-F238E27FC236}">
                <a16:creationId xmlns:a16="http://schemas.microsoft.com/office/drawing/2014/main" id="{15119B3F-7172-936F-1B31-019C53304DCA}"/>
              </a:ext>
            </a:extLst>
          </p:cNvPr>
          <p:cNvPicPr>
            <a:picLocks noChangeAspect="1"/>
          </p:cNvPicPr>
          <p:nvPr/>
        </p:nvPicPr>
        <p:blipFill>
          <a:blip r:embed="rId5"/>
          <a:stretch>
            <a:fillRect/>
          </a:stretch>
        </p:blipFill>
        <p:spPr>
          <a:xfrm>
            <a:off x="6257597" y="1713475"/>
            <a:ext cx="2955527" cy="4186581"/>
          </a:xfrm>
          <a:prstGeom prst="rect">
            <a:avLst/>
          </a:prstGeom>
        </p:spPr>
      </p:pic>
    </p:spTree>
    <p:extLst>
      <p:ext uri="{BB962C8B-B14F-4D97-AF65-F5344CB8AC3E}">
        <p14:creationId xmlns:p14="http://schemas.microsoft.com/office/powerpoint/2010/main" val="3374249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inhoud 4" descr="Afbeelding met schermopname, Rechthoek, Turquoise, water&#10;&#10;Automatisch gegenereerde beschrijving">
            <a:extLst>
              <a:ext uri="{FF2B5EF4-FFF2-40B4-BE49-F238E27FC236}">
                <a16:creationId xmlns:a16="http://schemas.microsoft.com/office/drawing/2014/main" id="{3A45AB1A-A4C4-31A8-6580-0199771BF3DB}"/>
              </a:ext>
            </a:extLst>
          </p:cNvPr>
          <p:cNvPicPr>
            <a:picLocks noChangeAspect="1"/>
          </p:cNvPicPr>
          <p:nvPr/>
        </p:nvPicPr>
        <p:blipFill rotWithShape="1">
          <a:blip r:embed="rId3"/>
          <a:srcRect t="3472" r="1" b="4806"/>
          <a:stretch/>
        </p:blipFill>
        <p:spPr>
          <a:xfrm>
            <a:off x="-1" y="6014"/>
            <a:ext cx="12273937" cy="6332621"/>
          </a:xfrm>
          <a:prstGeom prst="rect">
            <a:avLst/>
          </a:prstGeom>
          <a:noFill/>
        </p:spPr>
      </p:pic>
      <p:sp>
        <p:nvSpPr>
          <p:cNvPr id="4" name="Titel 1">
            <a:extLst>
              <a:ext uri="{FF2B5EF4-FFF2-40B4-BE49-F238E27FC236}">
                <a16:creationId xmlns:a16="http://schemas.microsoft.com/office/drawing/2014/main" id="{C52A76DB-45C4-EAA9-6EFB-B7738DDF189D}"/>
              </a:ext>
            </a:extLst>
          </p:cNvPr>
          <p:cNvSpPr>
            <a:spLocks noGrp="1"/>
          </p:cNvSpPr>
          <p:nvPr>
            <p:ph type="title"/>
          </p:nvPr>
        </p:nvSpPr>
        <p:spPr>
          <a:xfrm>
            <a:off x="1900518" y="401825"/>
            <a:ext cx="10515600" cy="1325563"/>
          </a:xfrm>
        </p:spPr>
        <p:txBody>
          <a:bodyPr/>
          <a:lstStyle/>
          <a:p>
            <a:r>
              <a:rPr lang="nl-NL" dirty="0">
                <a:latin typeface="Source Sans Pro" panose="020B0503030403020204" pitchFamily="34" charset="0"/>
                <a:ea typeface="Source Sans Pro" panose="020B0503030403020204" pitchFamily="34" charset="0"/>
              </a:rPr>
              <a:t>Materialen – e-Module ‘Actieve Tijd’</a:t>
            </a:r>
            <a:endParaRPr lang="nl-NL" dirty="0"/>
          </a:p>
        </p:txBody>
      </p:sp>
      <p:pic>
        <p:nvPicPr>
          <p:cNvPr id="6" name="Afbeelding 5" descr="Afbeelding met tekst, schermopname, Graphics, cirkel&#10;&#10;Automatisch gegenereerde beschrijving">
            <a:extLst>
              <a:ext uri="{FF2B5EF4-FFF2-40B4-BE49-F238E27FC236}">
                <a16:creationId xmlns:a16="http://schemas.microsoft.com/office/drawing/2014/main" id="{9BC0BD4E-CB3A-3293-2232-1D8983E741AC}"/>
              </a:ext>
            </a:extLst>
          </p:cNvPr>
          <p:cNvPicPr>
            <a:picLocks noChangeAspect="1"/>
          </p:cNvPicPr>
          <p:nvPr/>
        </p:nvPicPr>
        <p:blipFill rotWithShape="1">
          <a:blip r:embed="rId4"/>
          <a:srcRect b="31753"/>
          <a:stretch/>
        </p:blipFill>
        <p:spPr>
          <a:xfrm>
            <a:off x="5066769" y="2629374"/>
            <a:ext cx="3305315" cy="1599251"/>
          </a:xfrm>
          <a:prstGeom prst="rect">
            <a:avLst/>
          </a:prstGeom>
        </p:spPr>
      </p:pic>
      <p:pic>
        <p:nvPicPr>
          <p:cNvPr id="8" name="Afbeelding 7" descr="Afbeelding met tekenfilm, tekening, illustratie, schets&#10;&#10;Automatisch gegenereerde beschrijving">
            <a:extLst>
              <a:ext uri="{FF2B5EF4-FFF2-40B4-BE49-F238E27FC236}">
                <a16:creationId xmlns:a16="http://schemas.microsoft.com/office/drawing/2014/main" id="{911E40C1-EE60-34BE-78C0-6C93AF4B6D7B}"/>
              </a:ext>
            </a:extLst>
          </p:cNvPr>
          <p:cNvPicPr>
            <a:picLocks noChangeAspect="1"/>
          </p:cNvPicPr>
          <p:nvPr/>
        </p:nvPicPr>
        <p:blipFill>
          <a:blip r:embed="rId5"/>
          <a:stretch>
            <a:fillRect/>
          </a:stretch>
        </p:blipFill>
        <p:spPr>
          <a:xfrm>
            <a:off x="8821269" y="4063268"/>
            <a:ext cx="2501159" cy="1813340"/>
          </a:xfrm>
          <a:prstGeom prst="rect">
            <a:avLst/>
          </a:prstGeom>
        </p:spPr>
      </p:pic>
      <p:pic>
        <p:nvPicPr>
          <p:cNvPr id="10" name="Afbeelding 9" descr="Afbeelding met tekenfilm, tekening, Tekenfilm, tafel&#10;&#10;Automatisch gegenereerde beschrijving">
            <a:extLst>
              <a:ext uri="{FF2B5EF4-FFF2-40B4-BE49-F238E27FC236}">
                <a16:creationId xmlns:a16="http://schemas.microsoft.com/office/drawing/2014/main" id="{23689570-3F2D-533C-9ADE-016B9843BC3D}"/>
              </a:ext>
            </a:extLst>
          </p:cNvPr>
          <p:cNvPicPr>
            <a:picLocks noChangeAspect="1"/>
          </p:cNvPicPr>
          <p:nvPr/>
        </p:nvPicPr>
        <p:blipFill>
          <a:blip r:embed="rId6"/>
          <a:stretch>
            <a:fillRect/>
          </a:stretch>
        </p:blipFill>
        <p:spPr>
          <a:xfrm>
            <a:off x="2287671" y="4137990"/>
            <a:ext cx="2084299" cy="1813340"/>
          </a:xfrm>
          <a:prstGeom prst="rect">
            <a:avLst/>
          </a:prstGeom>
        </p:spPr>
      </p:pic>
      <p:pic>
        <p:nvPicPr>
          <p:cNvPr id="12" name="Afbeelding 11" descr="Afbeelding met tekenfilm, illustratie, clipart, tekening&#10;&#10;Automatisch gegenereerde beschrijving">
            <a:extLst>
              <a:ext uri="{FF2B5EF4-FFF2-40B4-BE49-F238E27FC236}">
                <a16:creationId xmlns:a16="http://schemas.microsoft.com/office/drawing/2014/main" id="{69AFE749-6504-F89E-2489-CBD6A2201B94}"/>
              </a:ext>
            </a:extLst>
          </p:cNvPr>
          <p:cNvPicPr>
            <a:picLocks noChangeAspect="1"/>
          </p:cNvPicPr>
          <p:nvPr/>
        </p:nvPicPr>
        <p:blipFill>
          <a:blip r:embed="rId7"/>
          <a:stretch>
            <a:fillRect/>
          </a:stretch>
        </p:blipFill>
        <p:spPr>
          <a:xfrm>
            <a:off x="9032508" y="1569277"/>
            <a:ext cx="2581004" cy="1813339"/>
          </a:xfrm>
          <a:prstGeom prst="rect">
            <a:avLst/>
          </a:prstGeom>
        </p:spPr>
      </p:pic>
      <p:pic>
        <p:nvPicPr>
          <p:cNvPr id="16" name="Afbeelding 15" descr="Afbeelding met tekenfilm, Kinderkunst, schets, tekening&#10;&#10;Automatisch gegenereerde beschrijving">
            <a:extLst>
              <a:ext uri="{FF2B5EF4-FFF2-40B4-BE49-F238E27FC236}">
                <a16:creationId xmlns:a16="http://schemas.microsoft.com/office/drawing/2014/main" id="{81F9B45F-B434-D98C-2563-350BF56101AD}"/>
              </a:ext>
            </a:extLst>
          </p:cNvPr>
          <p:cNvPicPr>
            <a:picLocks noChangeAspect="1"/>
          </p:cNvPicPr>
          <p:nvPr/>
        </p:nvPicPr>
        <p:blipFill>
          <a:blip r:embed="rId8"/>
          <a:stretch>
            <a:fillRect/>
          </a:stretch>
        </p:blipFill>
        <p:spPr>
          <a:xfrm>
            <a:off x="2479771" y="2155435"/>
            <a:ext cx="1892199" cy="1459832"/>
          </a:xfrm>
          <a:prstGeom prst="rect">
            <a:avLst/>
          </a:prstGeom>
        </p:spPr>
      </p:pic>
    </p:spTree>
    <p:extLst>
      <p:ext uri="{BB962C8B-B14F-4D97-AF65-F5344CB8AC3E}">
        <p14:creationId xmlns:p14="http://schemas.microsoft.com/office/powerpoint/2010/main" val="1595161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inhoud 4" descr="Afbeelding met schermopname, Rechthoek, Turquoise, water&#10;&#10;Automatisch gegenereerde beschrijving">
            <a:extLst>
              <a:ext uri="{FF2B5EF4-FFF2-40B4-BE49-F238E27FC236}">
                <a16:creationId xmlns:a16="http://schemas.microsoft.com/office/drawing/2014/main" id="{013266DF-AE7F-15D7-5FE9-AA814F249AD9}"/>
              </a:ext>
            </a:extLst>
          </p:cNvPr>
          <p:cNvPicPr>
            <a:picLocks noChangeAspect="1"/>
          </p:cNvPicPr>
          <p:nvPr/>
        </p:nvPicPr>
        <p:blipFill rotWithShape="1">
          <a:blip r:embed="rId3"/>
          <a:srcRect t="3472" r="1" b="4806"/>
          <a:stretch/>
        </p:blipFill>
        <p:spPr>
          <a:xfrm>
            <a:off x="-1" y="6014"/>
            <a:ext cx="12273937" cy="6332621"/>
          </a:xfrm>
          <a:prstGeom prst="rect">
            <a:avLst/>
          </a:prstGeom>
          <a:noFill/>
        </p:spPr>
      </p:pic>
      <p:pic>
        <p:nvPicPr>
          <p:cNvPr id="3" name="Afbeelding 2" descr="Afbeelding met tekst, schermopname, logo, Graphics&#10;&#10;Automatisch gegenereerde beschrijving">
            <a:extLst>
              <a:ext uri="{FF2B5EF4-FFF2-40B4-BE49-F238E27FC236}">
                <a16:creationId xmlns:a16="http://schemas.microsoft.com/office/drawing/2014/main" id="{305EF5A0-C33E-2996-18C1-C73FAD45CE82}"/>
              </a:ext>
            </a:extLst>
          </p:cNvPr>
          <p:cNvPicPr>
            <a:picLocks noChangeAspect="1"/>
          </p:cNvPicPr>
          <p:nvPr/>
        </p:nvPicPr>
        <p:blipFill>
          <a:blip r:embed="rId4"/>
          <a:stretch>
            <a:fillRect/>
          </a:stretch>
        </p:blipFill>
        <p:spPr>
          <a:xfrm>
            <a:off x="6775576" y="2595985"/>
            <a:ext cx="2990724" cy="2728763"/>
          </a:xfrm>
          <a:prstGeom prst="rect">
            <a:avLst/>
          </a:prstGeom>
        </p:spPr>
      </p:pic>
      <p:sp>
        <p:nvSpPr>
          <p:cNvPr id="4" name="Titel 1">
            <a:extLst>
              <a:ext uri="{FF2B5EF4-FFF2-40B4-BE49-F238E27FC236}">
                <a16:creationId xmlns:a16="http://schemas.microsoft.com/office/drawing/2014/main" id="{69AB3871-F41D-10E8-F6B2-EA7ECF6A3890}"/>
              </a:ext>
            </a:extLst>
          </p:cNvPr>
          <p:cNvSpPr>
            <a:spLocks noGrp="1"/>
          </p:cNvSpPr>
          <p:nvPr>
            <p:ph type="title"/>
          </p:nvPr>
        </p:nvSpPr>
        <p:spPr>
          <a:xfrm>
            <a:off x="1900518" y="401825"/>
            <a:ext cx="10515600" cy="1325563"/>
          </a:xfrm>
        </p:spPr>
        <p:txBody>
          <a:bodyPr/>
          <a:lstStyle/>
          <a:p>
            <a:r>
              <a:rPr lang="nl-NL" dirty="0">
                <a:latin typeface="Source Sans Pro" panose="020B0503030403020204" pitchFamily="34" charset="0"/>
                <a:ea typeface="Source Sans Pro" panose="020B0503030403020204" pitchFamily="34" charset="0"/>
              </a:rPr>
              <a:t>Materialen - Handreiking </a:t>
            </a:r>
            <a:endParaRPr lang="nl-NL" dirty="0"/>
          </a:p>
        </p:txBody>
      </p:sp>
      <p:pic>
        <p:nvPicPr>
          <p:cNvPr id="11" name="Afbeelding 10" descr="Afbeelding met computer, computer, clipart, tekenfilm&#10;&#10;Automatisch gegenereerde beschrijving">
            <a:extLst>
              <a:ext uri="{FF2B5EF4-FFF2-40B4-BE49-F238E27FC236}">
                <a16:creationId xmlns:a16="http://schemas.microsoft.com/office/drawing/2014/main" id="{5FD03FAE-BA3E-C4FC-8540-649FDDFE1B73}"/>
              </a:ext>
            </a:extLst>
          </p:cNvPr>
          <p:cNvPicPr>
            <a:picLocks noChangeAspect="1"/>
          </p:cNvPicPr>
          <p:nvPr/>
        </p:nvPicPr>
        <p:blipFill>
          <a:blip r:embed="rId5"/>
          <a:stretch>
            <a:fillRect/>
          </a:stretch>
        </p:blipFill>
        <p:spPr>
          <a:xfrm>
            <a:off x="2951214" y="2827253"/>
            <a:ext cx="2747726" cy="2037845"/>
          </a:xfrm>
          <a:prstGeom prst="rect">
            <a:avLst/>
          </a:prstGeom>
        </p:spPr>
      </p:pic>
    </p:spTree>
    <p:extLst>
      <p:ext uri="{BB962C8B-B14F-4D97-AF65-F5344CB8AC3E}">
        <p14:creationId xmlns:p14="http://schemas.microsoft.com/office/powerpoint/2010/main" val="4225578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inhoud 4" descr="Afbeelding met schermopname, Rechthoek, Turquoise, water&#10;&#10;Automatisch gegenereerde beschrijving">
            <a:extLst>
              <a:ext uri="{FF2B5EF4-FFF2-40B4-BE49-F238E27FC236}">
                <a16:creationId xmlns:a16="http://schemas.microsoft.com/office/drawing/2014/main" id="{B9174747-94B0-FC67-54A6-C96CCA4E5C6F}"/>
              </a:ext>
            </a:extLst>
          </p:cNvPr>
          <p:cNvPicPr>
            <a:picLocks noChangeAspect="1"/>
          </p:cNvPicPr>
          <p:nvPr/>
        </p:nvPicPr>
        <p:blipFill rotWithShape="1">
          <a:blip r:embed="rId3"/>
          <a:srcRect t="3472" r="1" b="4806"/>
          <a:stretch/>
        </p:blipFill>
        <p:spPr>
          <a:xfrm>
            <a:off x="-1" y="6014"/>
            <a:ext cx="12273937" cy="6332621"/>
          </a:xfrm>
          <a:prstGeom prst="rect">
            <a:avLst/>
          </a:prstGeom>
          <a:noFill/>
        </p:spPr>
      </p:pic>
      <p:sp>
        <p:nvSpPr>
          <p:cNvPr id="4" name="Titel 1">
            <a:extLst>
              <a:ext uri="{FF2B5EF4-FFF2-40B4-BE49-F238E27FC236}">
                <a16:creationId xmlns:a16="http://schemas.microsoft.com/office/drawing/2014/main" id="{69AB3871-F41D-10E8-F6B2-EA7ECF6A3890}"/>
              </a:ext>
            </a:extLst>
          </p:cNvPr>
          <p:cNvSpPr>
            <a:spLocks noGrp="1"/>
          </p:cNvSpPr>
          <p:nvPr>
            <p:ph type="title"/>
          </p:nvPr>
        </p:nvSpPr>
        <p:spPr>
          <a:xfrm>
            <a:off x="1900518" y="401825"/>
            <a:ext cx="10515600" cy="1325563"/>
          </a:xfrm>
        </p:spPr>
        <p:txBody>
          <a:bodyPr/>
          <a:lstStyle/>
          <a:p>
            <a:r>
              <a:rPr lang="nl-NL" dirty="0">
                <a:latin typeface="Source Sans Pro" panose="020B0503030403020204" pitchFamily="34" charset="0"/>
                <a:ea typeface="Source Sans Pro" panose="020B0503030403020204" pitchFamily="34" charset="0"/>
              </a:rPr>
              <a:t>Workshop of Masterclass</a:t>
            </a:r>
            <a:endParaRPr lang="nl-NL" dirty="0"/>
          </a:p>
        </p:txBody>
      </p:sp>
      <p:pic>
        <p:nvPicPr>
          <p:cNvPr id="11" name="Afbeelding 10" descr="Afbeelding met computer, computer, clipart, tekenfilm&#10;&#10;Automatisch gegenereerde beschrijving">
            <a:extLst>
              <a:ext uri="{FF2B5EF4-FFF2-40B4-BE49-F238E27FC236}">
                <a16:creationId xmlns:a16="http://schemas.microsoft.com/office/drawing/2014/main" id="{5FD03FAE-BA3E-C4FC-8540-649FDDFE1B73}"/>
              </a:ext>
            </a:extLst>
          </p:cNvPr>
          <p:cNvPicPr>
            <a:picLocks noChangeAspect="1"/>
          </p:cNvPicPr>
          <p:nvPr/>
        </p:nvPicPr>
        <p:blipFill>
          <a:blip r:embed="rId4"/>
          <a:stretch>
            <a:fillRect/>
          </a:stretch>
        </p:blipFill>
        <p:spPr>
          <a:xfrm>
            <a:off x="6930216" y="2921507"/>
            <a:ext cx="2360252" cy="1750476"/>
          </a:xfrm>
          <a:prstGeom prst="rect">
            <a:avLst/>
          </a:prstGeom>
        </p:spPr>
      </p:pic>
      <p:pic>
        <p:nvPicPr>
          <p:cNvPr id="6" name="Afbeelding 5" descr="Afbeelding met tekst, Graphics, Lettertype, schermopname&#10;&#10;Automatisch gegenereerde beschrijving">
            <a:extLst>
              <a:ext uri="{FF2B5EF4-FFF2-40B4-BE49-F238E27FC236}">
                <a16:creationId xmlns:a16="http://schemas.microsoft.com/office/drawing/2014/main" id="{FE116953-B3B6-2C1C-95CF-A98C3334E490}"/>
              </a:ext>
            </a:extLst>
          </p:cNvPr>
          <p:cNvPicPr>
            <a:picLocks noChangeAspect="1"/>
          </p:cNvPicPr>
          <p:nvPr/>
        </p:nvPicPr>
        <p:blipFill>
          <a:blip r:embed="rId5"/>
          <a:stretch>
            <a:fillRect/>
          </a:stretch>
        </p:blipFill>
        <p:spPr>
          <a:xfrm>
            <a:off x="3136121" y="2818950"/>
            <a:ext cx="1532942" cy="1750476"/>
          </a:xfrm>
          <a:prstGeom prst="rect">
            <a:avLst/>
          </a:prstGeom>
        </p:spPr>
      </p:pic>
    </p:spTree>
    <p:extLst>
      <p:ext uri="{BB962C8B-B14F-4D97-AF65-F5344CB8AC3E}">
        <p14:creationId xmlns:p14="http://schemas.microsoft.com/office/powerpoint/2010/main" val="1537353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inhoud 4" descr="Afbeelding met schermopname, Rechthoek, Turquoise, water&#10;&#10;Automatisch gegenereerde beschrijving">
            <a:extLst>
              <a:ext uri="{FF2B5EF4-FFF2-40B4-BE49-F238E27FC236}">
                <a16:creationId xmlns:a16="http://schemas.microsoft.com/office/drawing/2014/main" id="{66E7B415-4B9D-3DCA-43C4-CCA68A111996}"/>
              </a:ext>
            </a:extLst>
          </p:cNvPr>
          <p:cNvPicPr>
            <a:picLocks noChangeAspect="1"/>
          </p:cNvPicPr>
          <p:nvPr/>
        </p:nvPicPr>
        <p:blipFill rotWithShape="1">
          <a:blip r:embed="rId3"/>
          <a:srcRect t="3472" r="1" b="4806"/>
          <a:stretch/>
        </p:blipFill>
        <p:spPr>
          <a:xfrm>
            <a:off x="-1" y="6014"/>
            <a:ext cx="12273937" cy="6332621"/>
          </a:xfrm>
          <a:prstGeom prst="rect">
            <a:avLst/>
          </a:prstGeom>
          <a:noFill/>
        </p:spPr>
      </p:pic>
      <p:sp>
        <p:nvSpPr>
          <p:cNvPr id="7" name="Title 1">
            <a:extLst>
              <a:ext uri="{FF2B5EF4-FFF2-40B4-BE49-F238E27FC236}">
                <a16:creationId xmlns:a16="http://schemas.microsoft.com/office/drawing/2014/main" id="{F781D70E-FA54-8A3B-B779-123C4B39BA0D}"/>
              </a:ext>
            </a:extLst>
          </p:cNvPr>
          <p:cNvSpPr>
            <a:spLocks noGrp="1"/>
          </p:cNvSpPr>
          <p:nvPr>
            <p:ph type="title"/>
          </p:nvPr>
        </p:nvSpPr>
        <p:spPr>
          <a:xfrm>
            <a:off x="1887072" y="403200"/>
            <a:ext cx="10515600" cy="1325563"/>
          </a:xfrm>
        </p:spPr>
        <p:txBody>
          <a:bodyPr anchor="ctr">
            <a:normAutofit/>
          </a:bodyPr>
          <a:lstStyle/>
          <a:p>
            <a:r>
              <a:rPr lang="en-US" dirty="0">
                <a:latin typeface="Source Sans Pro" panose="020B0503030403020204" pitchFamily="34" charset="0"/>
                <a:ea typeface="Source Sans Pro" panose="020B0503030403020204" pitchFamily="34" charset="0"/>
              </a:rPr>
              <a:t>Meer weten? Kijk dan eens op:</a:t>
            </a:r>
          </a:p>
        </p:txBody>
      </p:sp>
      <p:pic>
        <p:nvPicPr>
          <p:cNvPr id="11" name="Afbeelding 10">
            <a:extLst>
              <a:ext uri="{FF2B5EF4-FFF2-40B4-BE49-F238E27FC236}">
                <a16:creationId xmlns:a16="http://schemas.microsoft.com/office/drawing/2014/main" id="{3CA830A4-4024-3804-52E5-07D6151C6A51}"/>
              </a:ext>
            </a:extLst>
          </p:cNvPr>
          <p:cNvPicPr>
            <a:picLocks noChangeAspect="1"/>
          </p:cNvPicPr>
          <p:nvPr/>
        </p:nvPicPr>
        <p:blipFill>
          <a:blip r:embed="rId4"/>
          <a:stretch>
            <a:fillRect/>
          </a:stretch>
        </p:blipFill>
        <p:spPr>
          <a:xfrm>
            <a:off x="120650" y="6338636"/>
            <a:ext cx="11950699" cy="477049"/>
          </a:xfrm>
          <a:prstGeom prst="rect">
            <a:avLst/>
          </a:prstGeom>
        </p:spPr>
      </p:pic>
      <p:pic>
        <p:nvPicPr>
          <p:cNvPr id="2" name="Afbeelding 1" descr="Afbeelding met tekening, schets, tekenfilm, illustratie&#10;&#10;Automatisch gegenereerde beschrijving">
            <a:extLst>
              <a:ext uri="{FF2B5EF4-FFF2-40B4-BE49-F238E27FC236}">
                <a16:creationId xmlns:a16="http://schemas.microsoft.com/office/drawing/2014/main" id="{CDBE199B-B824-18FF-168C-D68F5E758C92}"/>
              </a:ext>
            </a:extLst>
          </p:cNvPr>
          <p:cNvPicPr>
            <a:picLocks noChangeAspect="1"/>
          </p:cNvPicPr>
          <p:nvPr/>
        </p:nvPicPr>
        <p:blipFill>
          <a:blip r:embed="rId5"/>
          <a:stretch>
            <a:fillRect/>
          </a:stretch>
        </p:blipFill>
        <p:spPr>
          <a:xfrm>
            <a:off x="7615884" y="2252638"/>
            <a:ext cx="4455465" cy="4455465"/>
          </a:xfrm>
          <a:prstGeom prst="rect">
            <a:avLst/>
          </a:prstGeom>
        </p:spPr>
      </p:pic>
      <p:sp>
        <p:nvSpPr>
          <p:cNvPr id="3" name="Tekstvak 2">
            <a:extLst>
              <a:ext uri="{FF2B5EF4-FFF2-40B4-BE49-F238E27FC236}">
                <a16:creationId xmlns:a16="http://schemas.microsoft.com/office/drawing/2014/main" id="{9E0671E1-8E0B-CB50-E5CC-EE5F19A1147C}"/>
              </a:ext>
            </a:extLst>
          </p:cNvPr>
          <p:cNvSpPr txBox="1"/>
          <p:nvPr/>
        </p:nvSpPr>
        <p:spPr>
          <a:xfrm>
            <a:off x="1887072" y="1702709"/>
            <a:ext cx="4719917" cy="914400"/>
          </a:xfrm>
          <a:prstGeom prst="rect">
            <a:avLst/>
          </a:prstGeom>
          <a:noFill/>
        </p:spPr>
        <p:txBody>
          <a:bodyPr wrap="none" rtlCol="0">
            <a:noAutofit/>
          </a:bodyPr>
          <a:lstStyle/>
          <a:p>
            <a:pPr>
              <a:lnSpc>
                <a:spcPct val="107000"/>
              </a:lnSpc>
              <a:spcAft>
                <a:spcPts val="800"/>
              </a:spcAft>
            </a:pPr>
            <a:r>
              <a:rPr lang="nl-NL" sz="3200" u="sng" dirty="0">
                <a:solidFill>
                  <a:srgbClr val="005889"/>
                </a:solidFill>
                <a:effectLst/>
                <a:latin typeface="Source Sans Pro" panose="020B0503030403020204" pitchFamily="34" charset="0"/>
                <a:ea typeface="Source Sans Pro" panose="020B050303040302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https://www.ukonnetwerk.nl/tools/saba-thuis</a:t>
            </a:r>
            <a:endParaRPr lang="nl-NL" sz="3200" dirty="0">
              <a:solidFill>
                <a:srgbClr val="005889"/>
              </a:solidFill>
              <a:effectLst/>
              <a:latin typeface="Source Sans Pro" panose="020B0503030403020204" pitchFamily="34" charset="0"/>
              <a:ea typeface="Source Sans Pro" panose="020B0503030403020204" pitchFamily="34" charset="0"/>
              <a:cs typeface="Times New Roman" panose="02020603050405020304" pitchFamily="18" charset="0"/>
            </a:endParaRPr>
          </a:p>
        </p:txBody>
      </p:sp>
    </p:spTree>
    <p:extLst>
      <p:ext uri="{BB962C8B-B14F-4D97-AF65-F5344CB8AC3E}">
        <p14:creationId xmlns:p14="http://schemas.microsoft.com/office/powerpoint/2010/main" val="2684534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inhoud 4" descr="Afbeelding met schermopname, Rechthoek, Turquoise, water&#10;&#10;Automatisch gegenereerde beschrijving">
            <a:extLst>
              <a:ext uri="{FF2B5EF4-FFF2-40B4-BE49-F238E27FC236}">
                <a16:creationId xmlns:a16="http://schemas.microsoft.com/office/drawing/2014/main" id="{4341C3FF-43FE-223A-BF78-2A16BC625166}"/>
              </a:ext>
            </a:extLst>
          </p:cNvPr>
          <p:cNvPicPr>
            <a:picLocks noChangeAspect="1"/>
          </p:cNvPicPr>
          <p:nvPr/>
        </p:nvPicPr>
        <p:blipFill rotWithShape="1">
          <a:blip r:embed="rId3"/>
          <a:srcRect t="3472" r="1" b="4806"/>
          <a:stretch/>
        </p:blipFill>
        <p:spPr>
          <a:xfrm>
            <a:off x="-1" y="18714"/>
            <a:ext cx="12273937" cy="6332621"/>
          </a:xfrm>
          <a:prstGeom prst="rect">
            <a:avLst/>
          </a:prstGeom>
          <a:noFill/>
        </p:spPr>
      </p:pic>
      <p:sp>
        <p:nvSpPr>
          <p:cNvPr id="4" name="Titel 1">
            <a:extLst>
              <a:ext uri="{FF2B5EF4-FFF2-40B4-BE49-F238E27FC236}">
                <a16:creationId xmlns:a16="http://schemas.microsoft.com/office/drawing/2014/main" id="{5594DF1A-1934-625C-6E20-2EA0A8465BA2}"/>
              </a:ext>
            </a:extLst>
          </p:cNvPr>
          <p:cNvSpPr>
            <a:spLocks noGrp="1"/>
          </p:cNvSpPr>
          <p:nvPr>
            <p:ph type="title"/>
          </p:nvPr>
        </p:nvSpPr>
        <p:spPr>
          <a:xfrm>
            <a:off x="1900518" y="401825"/>
            <a:ext cx="10515600" cy="1325563"/>
          </a:xfrm>
        </p:spPr>
        <p:txBody>
          <a:bodyPr/>
          <a:lstStyle/>
          <a:p>
            <a:r>
              <a:rPr lang="nl-NL">
                <a:latin typeface="Source Sans Pro" panose="020B0503030403020204" pitchFamily="34" charset="0"/>
                <a:ea typeface="Source Sans Pro" panose="020B0503030403020204" pitchFamily="34" charset="0"/>
              </a:rPr>
              <a:t>Waarom SABA-Thuis?</a:t>
            </a:r>
            <a:endParaRPr lang="nl-NL" dirty="0"/>
          </a:p>
        </p:txBody>
      </p:sp>
      <p:pic>
        <p:nvPicPr>
          <p:cNvPr id="18" name="Afbeelding 17" descr="Afbeelding met tekst, schermopname, tekenfilm, illustratie&#10;&#10;Automatisch gegenereerde beschrijving">
            <a:extLst>
              <a:ext uri="{FF2B5EF4-FFF2-40B4-BE49-F238E27FC236}">
                <a16:creationId xmlns:a16="http://schemas.microsoft.com/office/drawing/2014/main" id="{7E26201A-EADE-8E34-C077-6163101E5C25}"/>
              </a:ext>
            </a:extLst>
          </p:cNvPr>
          <p:cNvPicPr>
            <a:picLocks noChangeAspect="1"/>
          </p:cNvPicPr>
          <p:nvPr/>
        </p:nvPicPr>
        <p:blipFill rotWithShape="1">
          <a:blip r:embed="rId4"/>
          <a:srcRect t="19842" r="70115"/>
          <a:stretch/>
        </p:blipFill>
        <p:spPr>
          <a:xfrm>
            <a:off x="2623204" y="1909336"/>
            <a:ext cx="2329796" cy="3540298"/>
          </a:xfrm>
          <a:prstGeom prst="rect">
            <a:avLst/>
          </a:prstGeom>
        </p:spPr>
      </p:pic>
      <p:pic>
        <p:nvPicPr>
          <p:cNvPr id="7" name="Afbeelding 6" descr="Afbeelding met tekst, schermopname, tekenfilm, illustratie&#10;&#10;Automatisch gegenereerde beschrijving">
            <a:extLst>
              <a:ext uri="{FF2B5EF4-FFF2-40B4-BE49-F238E27FC236}">
                <a16:creationId xmlns:a16="http://schemas.microsoft.com/office/drawing/2014/main" id="{522EB27C-9803-8D3C-C9FB-4F0F79CF242D}"/>
              </a:ext>
            </a:extLst>
          </p:cNvPr>
          <p:cNvPicPr>
            <a:picLocks noChangeAspect="1"/>
          </p:cNvPicPr>
          <p:nvPr/>
        </p:nvPicPr>
        <p:blipFill rotWithShape="1">
          <a:blip r:embed="rId4"/>
          <a:srcRect l="24240" t="12446"/>
          <a:stretch/>
        </p:blipFill>
        <p:spPr>
          <a:xfrm>
            <a:off x="6143318" y="2707109"/>
            <a:ext cx="4940300" cy="3234592"/>
          </a:xfrm>
          <a:prstGeom prst="rect">
            <a:avLst/>
          </a:prstGeom>
        </p:spPr>
      </p:pic>
      <p:sp>
        <p:nvSpPr>
          <p:cNvPr id="8" name="Tekstvak 7">
            <a:extLst>
              <a:ext uri="{FF2B5EF4-FFF2-40B4-BE49-F238E27FC236}">
                <a16:creationId xmlns:a16="http://schemas.microsoft.com/office/drawing/2014/main" id="{6909AC27-877D-B2C6-B039-4EF4DAC44B3A}"/>
              </a:ext>
            </a:extLst>
          </p:cNvPr>
          <p:cNvSpPr txBox="1"/>
          <p:nvPr/>
        </p:nvSpPr>
        <p:spPr>
          <a:xfrm>
            <a:off x="3115002" y="5088793"/>
            <a:ext cx="1346200" cy="715895"/>
          </a:xfrm>
          <a:prstGeom prst="rect">
            <a:avLst/>
          </a:prstGeom>
          <a:noFill/>
        </p:spPr>
        <p:txBody>
          <a:bodyPr wrap="none" rtlCol="0">
            <a:noAutofit/>
          </a:bodyPr>
          <a:lstStyle/>
          <a:p>
            <a:pPr algn="ctr">
              <a:lnSpc>
                <a:spcPct val="90000"/>
              </a:lnSpc>
              <a:spcBef>
                <a:spcPts val="1000"/>
              </a:spcBef>
            </a:pPr>
            <a:r>
              <a:rPr lang="nl-NL" sz="2000" dirty="0">
                <a:solidFill>
                  <a:srgbClr val="005889"/>
                </a:solidFill>
                <a:latin typeface="Source Sans Pro" panose="020B0503030403020204" pitchFamily="34" charset="0"/>
                <a:ea typeface="Source Sans Pro" panose="020B0503030403020204" pitchFamily="34" charset="0"/>
              </a:rPr>
              <a:t>De helft van alle </a:t>
            </a:r>
          </a:p>
          <a:p>
            <a:pPr algn="ctr">
              <a:lnSpc>
                <a:spcPct val="90000"/>
              </a:lnSpc>
              <a:spcBef>
                <a:spcPts val="1000"/>
              </a:spcBef>
            </a:pPr>
            <a:r>
              <a:rPr lang="nl-NL" sz="2000" dirty="0">
                <a:solidFill>
                  <a:srgbClr val="005889"/>
                </a:solidFill>
                <a:latin typeface="Source Sans Pro" panose="020B0503030403020204" pitchFamily="34" charset="0"/>
                <a:ea typeface="Source Sans Pro" panose="020B0503030403020204" pitchFamily="34" charset="0"/>
              </a:rPr>
              <a:t>mensen met dementie</a:t>
            </a:r>
          </a:p>
        </p:txBody>
      </p:sp>
      <p:sp>
        <p:nvSpPr>
          <p:cNvPr id="9" name="Tekstvak 8">
            <a:extLst>
              <a:ext uri="{FF2B5EF4-FFF2-40B4-BE49-F238E27FC236}">
                <a16:creationId xmlns:a16="http://schemas.microsoft.com/office/drawing/2014/main" id="{F50E0405-4CDA-F059-78FE-61F3F13DB940}"/>
              </a:ext>
            </a:extLst>
          </p:cNvPr>
          <p:cNvSpPr txBox="1"/>
          <p:nvPr/>
        </p:nvSpPr>
        <p:spPr>
          <a:xfrm>
            <a:off x="7302666" y="2123199"/>
            <a:ext cx="2765732" cy="357948"/>
          </a:xfrm>
          <a:prstGeom prst="rect">
            <a:avLst/>
          </a:prstGeom>
          <a:noFill/>
        </p:spPr>
        <p:txBody>
          <a:bodyPr wrap="none" rtlCol="0">
            <a:noAutofit/>
          </a:bodyPr>
          <a:lstStyle/>
          <a:p>
            <a:pPr algn="ctr">
              <a:lnSpc>
                <a:spcPct val="90000"/>
              </a:lnSpc>
              <a:spcBef>
                <a:spcPts val="1000"/>
              </a:spcBef>
            </a:pPr>
            <a:r>
              <a:rPr lang="nl-NL" sz="2000" b="1" dirty="0">
                <a:solidFill>
                  <a:srgbClr val="005889"/>
                </a:solidFill>
                <a:latin typeface="Source Sans Pro" panose="020B0503030403020204" pitchFamily="34" charset="0"/>
                <a:ea typeface="Source Sans Pro" panose="020B0503030403020204" pitchFamily="34" charset="0"/>
              </a:rPr>
              <a:t>Apathie</a:t>
            </a:r>
          </a:p>
        </p:txBody>
      </p:sp>
    </p:spTree>
    <p:extLst>
      <p:ext uri="{BB962C8B-B14F-4D97-AF65-F5344CB8AC3E}">
        <p14:creationId xmlns:p14="http://schemas.microsoft.com/office/powerpoint/2010/main" val="1909289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inhoud 4" descr="Afbeelding met schermopname, Rechthoek, Turquoise, water&#10;&#10;Automatisch gegenereerde beschrijving">
            <a:extLst>
              <a:ext uri="{FF2B5EF4-FFF2-40B4-BE49-F238E27FC236}">
                <a16:creationId xmlns:a16="http://schemas.microsoft.com/office/drawing/2014/main" id="{4341C3FF-43FE-223A-BF78-2A16BC625166}"/>
              </a:ext>
            </a:extLst>
          </p:cNvPr>
          <p:cNvPicPr>
            <a:picLocks noChangeAspect="1"/>
          </p:cNvPicPr>
          <p:nvPr/>
        </p:nvPicPr>
        <p:blipFill rotWithShape="1">
          <a:blip r:embed="rId3"/>
          <a:srcRect t="3472" r="1" b="4806"/>
          <a:stretch/>
        </p:blipFill>
        <p:spPr>
          <a:xfrm>
            <a:off x="-1" y="6014"/>
            <a:ext cx="12273937" cy="6332621"/>
          </a:xfrm>
          <a:prstGeom prst="rect">
            <a:avLst/>
          </a:prstGeom>
          <a:noFill/>
        </p:spPr>
      </p:pic>
      <p:sp>
        <p:nvSpPr>
          <p:cNvPr id="4" name="Titel 1">
            <a:extLst>
              <a:ext uri="{FF2B5EF4-FFF2-40B4-BE49-F238E27FC236}">
                <a16:creationId xmlns:a16="http://schemas.microsoft.com/office/drawing/2014/main" id="{5594DF1A-1934-625C-6E20-2EA0A8465BA2}"/>
              </a:ext>
            </a:extLst>
          </p:cNvPr>
          <p:cNvSpPr>
            <a:spLocks noGrp="1"/>
          </p:cNvSpPr>
          <p:nvPr>
            <p:ph type="title"/>
          </p:nvPr>
        </p:nvSpPr>
        <p:spPr>
          <a:xfrm>
            <a:off x="1900518" y="401825"/>
            <a:ext cx="10515600" cy="1325563"/>
          </a:xfrm>
        </p:spPr>
        <p:txBody>
          <a:bodyPr/>
          <a:lstStyle/>
          <a:p>
            <a:r>
              <a:rPr lang="nl-NL">
                <a:latin typeface="Source Sans Pro" panose="020B0503030403020204" pitchFamily="34" charset="0"/>
                <a:ea typeface="Source Sans Pro" panose="020B0503030403020204" pitchFamily="34" charset="0"/>
              </a:rPr>
              <a:t>Waarom SABA-Thuis?</a:t>
            </a:r>
            <a:endParaRPr lang="nl-NL" dirty="0"/>
          </a:p>
        </p:txBody>
      </p:sp>
      <p:pic>
        <p:nvPicPr>
          <p:cNvPr id="18" name="Afbeelding 17" descr="Afbeelding met tekst, schermopname, tekenfilm, illustratie&#10;&#10;Automatisch gegenereerde beschrijving">
            <a:extLst>
              <a:ext uri="{FF2B5EF4-FFF2-40B4-BE49-F238E27FC236}">
                <a16:creationId xmlns:a16="http://schemas.microsoft.com/office/drawing/2014/main" id="{7E26201A-EADE-8E34-C077-6163101E5C25}"/>
              </a:ext>
            </a:extLst>
          </p:cNvPr>
          <p:cNvPicPr>
            <a:picLocks noChangeAspect="1"/>
          </p:cNvPicPr>
          <p:nvPr/>
        </p:nvPicPr>
        <p:blipFill rotWithShape="1">
          <a:blip r:embed="rId4"/>
          <a:srcRect t="19842" r="70115"/>
          <a:stretch/>
        </p:blipFill>
        <p:spPr>
          <a:xfrm>
            <a:off x="2623204" y="1909336"/>
            <a:ext cx="2329796" cy="3540298"/>
          </a:xfrm>
          <a:prstGeom prst="rect">
            <a:avLst/>
          </a:prstGeom>
        </p:spPr>
      </p:pic>
      <p:sp>
        <p:nvSpPr>
          <p:cNvPr id="8" name="Tekstvak 7">
            <a:extLst>
              <a:ext uri="{FF2B5EF4-FFF2-40B4-BE49-F238E27FC236}">
                <a16:creationId xmlns:a16="http://schemas.microsoft.com/office/drawing/2014/main" id="{6909AC27-877D-B2C6-B039-4EF4DAC44B3A}"/>
              </a:ext>
            </a:extLst>
          </p:cNvPr>
          <p:cNvSpPr txBox="1"/>
          <p:nvPr/>
        </p:nvSpPr>
        <p:spPr>
          <a:xfrm>
            <a:off x="3115002" y="5088793"/>
            <a:ext cx="1346200" cy="715895"/>
          </a:xfrm>
          <a:prstGeom prst="rect">
            <a:avLst/>
          </a:prstGeom>
          <a:noFill/>
        </p:spPr>
        <p:txBody>
          <a:bodyPr wrap="none" rtlCol="0">
            <a:noAutofit/>
          </a:bodyPr>
          <a:lstStyle/>
          <a:p>
            <a:pPr algn="ctr">
              <a:lnSpc>
                <a:spcPct val="90000"/>
              </a:lnSpc>
              <a:spcBef>
                <a:spcPts val="1000"/>
              </a:spcBef>
            </a:pPr>
            <a:r>
              <a:rPr lang="nl-NL" sz="2000" dirty="0">
                <a:solidFill>
                  <a:srgbClr val="005889"/>
                </a:solidFill>
                <a:latin typeface="Source Sans Pro" panose="020B0503030403020204" pitchFamily="34" charset="0"/>
                <a:ea typeface="Source Sans Pro" panose="020B0503030403020204" pitchFamily="34" charset="0"/>
              </a:rPr>
              <a:t>De helft van alle </a:t>
            </a:r>
          </a:p>
          <a:p>
            <a:pPr algn="ctr">
              <a:lnSpc>
                <a:spcPct val="90000"/>
              </a:lnSpc>
              <a:spcBef>
                <a:spcPts val="1000"/>
              </a:spcBef>
            </a:pPr>
            <a:r>
              <a:rPr lang="nl-NL" sz="2000" dirty="0">
                <a:solidFill>
                  <a:srgbClr val="005889"/>
                </a:solidFill>
                <a:latin typeface="Source Sans Pro" panose="020B0503030403020204" pitchFamily="34" charset="0"/>
                <a:ea typeface="Source Sans Pro" panose="020B0503030403020204" pitchFamily="34" charset="0"/>
              </a:rPr>
              <a:t>mensen met dementie</a:t>
            </a:r>
          </a:p>
        </p:txBody>
      </p:sp>
      <p:pic>
        <p:nvPicPr>
          <p:cNvPr id="3" name="Afbeelding 2" descr="Afbeelding met tekst, Menselijk gezicht, schermopname, tekenfilm&#10;&#10;Automatisch gegenereerde beschrijving">
            <a:extLst>
              <a:ext uri="{FF2B5EF4-FFF2-40B4-BE49-F238E27FC236}">
                <a16:creationId xmlns:a16="http://schemas.microsoft.com/office/drawing/2014/main" id="{2A83CDEF-6894-3A98-BA58-8F4F9F686237}"/>
              </a:ext>
            </a:extLst>
          </p:cNvPr>
          <p:cNvPicPr>
            <a:picLocks noChangeAspect="1"/>
          </p:cNvPicPr>
          <p:nvPr/>
        </p:nvPicPr>
        <p:blipFill rotWithShape="1">
          <a:blip r:embed="rId5"/>
          <a:srcRect l="37730" t="17692" r="-1651" b="3560"/>
          <a:stretch/>
        </p:blipFill>
        <p:spPr>
          <a:xfrm>
            <a:off x="6288642" y="1689288"/>
            <a:ext cx="5141450" cy="4472590"/>
          </a:xfrm>
          <a:prstGeom prst="rect">
            <a:avLst/>
          </a:prstGeom>
        </p:spPr>
      </p:pic>
    </p:spTree>
    <p:extLst>
      <p:ext uri="{BB962C8B-B14F-4D97-AF65-F5344CB8AC3E}">
        <p14:creationId xmlns:p14="http://schemas.microsoft.com/office/powerpoint/2010/main" val="3574415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inhoud 4" descr="Afbeelding met schermopname, Rechthoek, Turquoise, water&#10;&#10;Automatisch gegenereerde beschrijving">
            <a:extLst>
              <a:ext uri="{FF2B5EF4-FFF2-40B4-BE49-F238E27FC236}">
                <a16:creationId xmlns:a16="http://schemas.microsoft.com/office/drawing/2014/main" id="{0797AC6B-1EC1-8225-B2EC-722A6FE4BCDA}"/>
              </a:ext>
            </a:extLst>
          </p:cNvPr>
          <p:cNvPicPr>
            <a:picLocks noChangeAspect="1"/>
          </p:cNvPicPr>
          <p:nvPr/>
        </p:nvPicPr>
        <p:blipFill rotWithShape="1">
          <a:blip r:embed="rId3"/>
          <a:srcRect t="3472" r="1" b="4806"/>
          <a:stretch/>
        </p:blipFill>
        <p:spPr>
          <a:xfrm>
            <a:off x="0" y="-5404"/>
            <a:ext cx="12273937" cy="6332621"/>
          </a:xfrm>
          <a:prstGeom prst="rect">
            <a:avLst/>
          </a:prstGeom>
          <a:noFill/>
        </p:spPr>
      </p:pic>
      <p:pic>
        <p:nvPicPr>
          <p:cNvPr id="3" name="Afbeelding 2" descr="Afbeelding met tekenfilm, kleding&#10;&#10;Automatisch gegenereerde beschrijving">
            <a:extLst>
              <a:ext uri="{FF2B5EF4-FFF2-40B4-BE49-F238E27FC236}">
                <a16:creationId xmlns:a16="http://schemas.microsoft.com/office/drawing/2014/main" id="{BD59CB8C-1E07-C855-4D6D-7A7CD921A98F}"/>
              </a:ext>
            </a:extLst>
          </p:cNvPr>
          <p:cNvPicPr>
            <a:picLocks noChangeAspect="1"/>
          </p:cNvPicPr>
          <p:nvPr/>
        </p:nvPicPr>
        <p:blipFill rotWithShape="1">
          <a:blip r:embed="rId4"/>
          <a:srcRect t="53637" r="70092" b="-1"/>
          <a:stretch/>
        </p:blipFill>
        <p:spPr>
          <a:xfrm>
            <a:off x="2472262" y="2328458"/>
            <a:ext cx="2344357" cy="2802155"/>
          </a:xfrm>
          <a:prstGeom prst="rect">
            <a:avLst/>
          </a:prstGeom>
        </p:spPr>
      </p:pic>
      <p:sp>
        <p:nvSpPr>
          <p:cNvPr id="4" name="Titel 1">
            <a:extLst>
              <a:ext uri="{FF2B5EF4-FFF2-40B4-BE49-F238E27FC236}">
                <a16:creationId xmlns:a16="http://schemas.microsoft.com/office/drawing/2014/main" id="{46456FC8-F9AA-6B26-F3B5-79BDCB122B35}"/>
              </a:ext>
            </a:extLst>
          </p:cNvPr>
          <p:cNvSpPr>
            <a:spLocks noGrp="1"/>
          </p:cNvSpPr>
          <p:nvPr>
            <p:ph type="title"/>
          </p:nvPr>
        </p:nvSpPr>
        <p:spPr>
          <a:xfrm>
            <a:off x="1900518" y="401825"/>
            <a:ext cx="10515600" cy="1325563"/>
          </a:xfrm>
        </p:spPr>
        <p:txBody>
          <a:bodyPr/>
          <a:lstStyle/>
          <a:p>
            <a:r>
              <a:rPr lang="nl-NL" dirty="0">
                <a:latin typeface="Source Sans Pro" panose="020B0503030403020204" pitchFamily="34" charset="0"/>
                <a:ea typeface="Source Sans Pro" panose="020B0503030403020204" pitchFamily="34" charset="0"/>
              </a:rPr>
              <a:t>Waarom SABA-Thuis?</a:t>
            </a:r>
            <a:endParaRPr lang="nl-NL" dirty="0"/>
          </a:p>
        </p:txBody>
      </p:sp>
      <p:pic>
        <p:nvPicPr>
          <p:cNvPr id="8" name="Afbeelding 7" descr="Afbeelding met tekenfilm, kleding&#10;&#10;Automatisch gegenereerde beschrijving">
            <a:extLst>
              <a:ext uri="{FF2B5EF4-FFF2-40B4-BE49-F238E27FC236}">
                <a16:creationId xmlns:a16="http://schemas.microsoft.com/office/drawing/2014/main" id="{4CCF8FFD-4EF4-63E2-D92D-372A51216F15}"/>
              </a:ext>
            </a:extLst>
          </p:cNvPr>
          <p:cNvPicPr>
            <a:picLocks noChangeAspect="1"/>
          </p:cNvPicPr>
          <p:nvPr/>
        </p:nvPicPr>
        <p:blipFill rotWithShape="1">
          <a:blip r:embed="rId4"/>
          <a:srcRect l="55816" t="54433" r="14513" b="9880"/>
          <a:stretch/>
        </p:blipFill>
        <p:spPr>
          <a:xfrm>
            <a:off x="10477500" y="4849254"/>
            <a:ext cx="1470310" cy="1363484"/>
          </a:xfrm>
          <a:prstGeom prst="rect">
            <a:avLst/>
          </a:prstGeom>
        </p:spPr>
      </p:pic>
      <p:pic>
        <p:nvPicPr>
          <p:cNvPr id="14" name="Afbeelding 13" descr="Afbeelding met tekenfilm, tekening, clipart, glimlach&#10;&#10;Automatisch gegenereerde beschrijving">
            <a:extLst>
              <a:ext uri="{FF2B5EF4-FFF2-40B4-BE49-F238E27FC236}">
                <a16:creationId xmlns:a16="http://schemas.microsoft.com/office/drawing/2014/main" id="{1F455074-6B31-0D79-6A4D-F8DDF6AD3268}"/>
              </a:ext>
            </a:extLst>
          </p:cNvPr>
          <p:cNvPicPr>
            <a:picLocks noChangeAspect="1"/>
          </p:cNvPicPr>
          <p:nvPr/>
        </p:nvPicPr>
        <p:blipFill>
          <a:blip r:embed="rId5"/>
          <a:stretch>
            <a:fillRect/>
          </a:stretch>
        </p:blipFill>
        <p:spPr>
          <a:xfrm>
            <a:off x="5274552" y="2796347"/>
            <a:ext cx="1642895" cy="1005452"/>
          </a:xfrm>
          <a:prstGeom prst="rect">
            <a:avLst/>
          </a:prstGeom>
        </p:spPr>
      </p:pic>
      <p:pic>
        <p:nvPicPr>
          <p:cNvPr id="16" name="Afbeelding 15" descr="Afbeelding met clipart, illustratie, zoogdier, tekening&#10;&#10;Automatisch gegenereerde beschrijving">
            <a:extLst>
              <a:ext uri="{FF2B5EF4-FFF2-40B4-BE49-F238E27FC236}">
                <a16:creationId xmlns:a16="http://schemas.microsoft.com/office/drawing/2014/main" id="{DFA0BAE7-F99E-2BC1-BE1F-F308ACADCCC0}"/>
              </a:ext>
            </a:extLst>
          </p:cNvPr>
          <p:cNvPicPr>
            <a:picLocks noChangeAspect="1"/>
          </p:cNvPicPr>
          <p:nvPr/>
        </p:nvPicPr>
        <p:blipFill>
          <a:blip r:embed="rId6"/>
          <a:stretch>
            <a:fillRect/>
          </a:stretch>
        </p:blipFill>
        <p:spPr>
          <a:xfrm>
            <a:off x="8329816" y="2839078"/>
            <a:ext cx="1391629" cy="1005452"/>
          </a:xfrm>
          <a:prstGeom prst="rect">
            <a:avLst/>
          </a:prstGeom>
        </p:spPr>
      </p:pic>
      <p:sp>
        <p:nvSpPr>
          <p:cNvPr id="17" name="Tekstvak 16">
            <a:extLst>
              <a:ext uri="{FF2B5EF4-FFF2-40B4-BE49-F238E27FC236}">
                <a16:creationId xmlns:a16="http://schemas.microsoft.com/office/drawing/2014/main" id="{8E3FFEFF-DD50-2AC0-A394-AC8BA35AEA01}"/>
              </a:ext>
            </a:extLst>
          </p:cNvPr>
          <p:cNvSpPr txBox="1"/>
          <p:nvPr/>
        </p:nvSpPr>
        <p:spPr>
          <a:xfrm>
            <a:off x="5500379" y="1917879"/>
            <a:ext cx="3956972" cy="715895"/>
          </a:xfrm>
          <a:prstGeom prst="rect">
            <a:avLst/>
          </a:prstGeom>
          <a:noFill/>
        </p:spPr>
        <p:txBody>
          <a:bodyPr wrap="none" rtlCol="0">
            <a:noAutofit/>
          </a:bodyPr>
          <a:lstStyle/>
          <a:p>
            <a:pPr algn="ctr">
              <a:lnSpc>
                <a:spcPct val="90000"/>
              </a:lnSpc>
              <a:spcBef>
                <a:spcPts val="1000"/>
              </a:spcBef>
            </a:pPr>
            <a:r>
              <a:rPr lang="nl-NL" sz="2400" b="1" dirty="0">
                <a:solidFill>
                  <a:srgbClr val="005889"/>
                </a:solidFill>
                <a:latin typeface="Source Sans Pro" panose="020B0503030403020204" pitchFamily="34" charset="0"/>
                <a:ea typeface="Source Sans Pro" panose="020B0503030403020204" pitchFamily="34" charset="0"/>
              </a:rPr>
              <a:t>Onderbreken van apathie</a:t>
            </a:r>
          </a:p>
        </p:txBody>
      </p:sp>
      <p:sp>
        <p:nvSpPr>
          <p:cNvPr id="18" name="Tekstvak 17">
            <a:extLst>
              <a:ext uri="{FF2B5EF4-FFF2-40B4-BE49-F238E27FC236}">
                <a16:creationId xmlns:a16="http://schemas.microsoft.com/office/drawing/2014/main" id="{12C3C12E-63E2-E1E3-1AC4-50755D3A3382}"/>
              </a:ext>
            </a:extLst>
          </p:cNvPr>
          <p:cNvSpPr txBox="1"/>
          <p:nvPr/>
        </p:nvSpPr>
        <p:spPr>
          <a:xfrm>
            <a:off x="4713133" y="4045253"/>
            <a:ext cx="2765732" cy="357948"/>
          </a:xfrm>
          <a:prstGeom prst="rect">
            <a:avLst/>
          </a:prstGeom>
          <a:noFill/>
        </p:spPr>
        <p:txBody>
          <a:bodyPr wrap="none" rtlCol="0">
            <a:noAutofit/>
          </a:bodyPr>
          <a:lstStyle/>
          <a:p>
            <a:pPr algn="ctr">
              <a:lnSpc>
                <a:spcPct val="90000"/>
              </a:lnSpc>
              <a:spcBef>
                <a:spcPts val="1000"/>
              </a:spcBef>
            </a:pPr>
            <a:r>
              <a:rPr lang="nl-NL" sz="1600" dirty="0">
                <a:solidFill>
                  <a:srgbClr val="005889"/>
                </a:solidFill>
                <a:latin typeface="Source Sans Pro" panose="020B0503030403020204" pitchFamily="34" charset="0"/>
                <a:ea typeface="Source Sans Pro" panose="020B0503030403020204" pitchFamily="34" charset="0"/>
              </a:rPr>
              <a:t>Dagelijkse bezigheden</a:t>
            </a:r>
          </a:p>
        </p:txBody>
      </p:sp>
      <p:sp>
        <p:nvSpPr>
          <p:cNvPr id="20" name="Tekstvak 19">
            <a:extLst>
              <a:ext uri="{FF2B5EF4-FFF2-40B4-BE49-F238E27FC236}">
                <a16:creationId xmlns:a16="http://schemas.microsoft.com/office/drawing/2014/main" id="{86D47DA9-5D57-B0AB-E4B5-0C12589ACBBD}"/>
              </a:ext>
            </a:extLst>
          </p:cNvPr>
          <p:cNvSpPr txBox="1"/>
          <p:nvPr/>
        </p:nvSpPr>
        <p:spPr>
          <a:xfrm>
            <a:off x="7878093" y="4059826"/>
            <a:ext cx="2765732" cy="357948"/>
          </a:xfrm>
          <a:prstGeom prst="rect">
            <a:avLst/>
          </a:prstGeom>
          <a:noFill/>
        </p:spPr>
        <p:txBody>
          <a:bodyPr wrap="none" rtlCol="0">
            <a:noAutofit/>
          </a:bodyPr>
          <a:lstStyle/>
          <a:p>
            <a:pPr algn="ctr">
              <a:lnSpc>
                <a:spcPct val="90000"/>
              </a:lnSpc>
              <a:spcBef>
                <a:spcPts val="1000"/>
              </a:spcBef>
            </a:pPr>
            <a:r>
              <a:rPr lang="nl-NL" sz="1600" dirty="0">
                <a:solidFill>
                  <a:srgbClr val="005889"/>
                </a:solidFill>
                <a:latin typeface="Source Sans Pro" panose="020B0503030403020204" pitchFamily="34" charset="0"/>
                <a:ea typeface="Source Sans Pro" panose="020B0503030403020204" pitchFamily="34" charset="0"/>
              </a:rPr>
              <a:t>Plezierige activiteiten</a:t>
            </a:r>
          </a:p>
        </p:txBody>
      </p:sp>
      <p:sp>
        <p:nvSpPr>
          <p:cNvPr id="21" name="Tekstvak 20">
            <a:extLst>
              <a:ext uri="{FF2B5EF4-FFF2-40B4-BE49-F238E27FC236}">
                <a16:creationId xmlns:a16="http://schemas.microsoft.com/office/drawing/2014/main" id="{A1460E95-752C-BF73-1E08-A71F245781DB}"/>
              </a:ext>
            </a:extLst>
          </p:cNvPr>
          <p:cNvSpPr txBox="1"/>
          <p:nvPr/>
        </p:nvSpPr>
        <p:spPr>
          <a:xfrm>
            <a:off x="8179610" y="5565332"/>
            <a:ext cx="2162697" cy="357948"/>
          </a:xfrm>
          <a:prstGeom prst="rect">
            <a:avLst/>
          </a:prstGeom>
          <a:noFill/>
        </p:spPr>
        <p:txBody>
          <a:bodyPr wrap="none" rtlCol="0">
            <a:noAutofit/>
          </a:bodyPr>
          <a:lstStyle/>
          <a:p>
            <a:pPr algn="ctr">
              <a:spcBef>
                <a:spcPts val="1000"/>
              </a:spcBef>
            </a:pPr>
            <a:r>
              <a:rPr lang="nl-NL" sz="1600" dirty="0">
                <a:solidFill>
                  <a:srgbClr val="005889"/>
                </a:solidFill>
                <a:latin typeface="Source Sans Pro" panose="020B0503030403020204" pitchFamily="34" charset="0"/>
                <a:ea typeface="Source Sans Pro" panose="020B0503030403020204" pitchFamily="34" charset="0"/>
              </a:rPr>
              <a:t>Maar dit kan lastig zijn…</a:t>
            </a:r>
          </a:p>
        </p:txBody>
      </p:sp>
    </p:spTree>
    <p:extLst>
      <p:ext uri="{BB962C8B-B14F-4D97-AF65-F5344CB8AC3E}">
        <p14:creationId xmlns:p14="http://schemas.microsoft.com/office/powerpoint/2010/main" val="2889020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4" descr="Afbeelding met schermopname, Rechthoek, Turquoise, water&#10;&#10;Automatisch gegenereerde beschrijving">
            <a:extLst>
              <a:ext uri="{FF2B5EF4-FFF2-40B4-BE49-F238E27FC236}">
                <a16:creationId xmlns:a16="http://schemas.microsoft.com/office/drawing/2014/main" id="{F76E3209-2049-3776-16C6-8ECC6A928132}"/>
              </a:ext>
            </a:extLst>
          </p:cNvPr>
          <p:cNvPicPr>
            <a:picLocks noChangeAspect="1"/>
          </p:cNvPicPr>
          <p:nvPr/>
        </p:nvPicPr>
        <p:blipFill rotWithShape="1">
          <a:blip r:embed="rId3"/>
          <a:srcRect t="3472" r="1" b="4806"/>
          <a:stretch/>
        </p:blipFill>
        <p:spPr>
          <a:xfrm>
            <a:off x="-1" y="18714"/>
            <a:ext cx="12273937" cy="6332621"/>
          </a:xfrm>
          <a:prstGeom prst="rect">
            <a:avLst/>
          </a:prstGeom>
          <a:noFill/>
        </p:spPr>
      </p:pic>
      <p:sp>
        <p:nvSpPr>
          <p:cNvPr id="6" name="Titel 5">
            <a:extLst>
              <a:ext uri="{FF2B5EF4-FFF2-40B4-BE49-F238E27FC236}">
                <a16:creationId xmlns:a16="http://schemas.microsoft.com/office/drawing/2014/main" id="{6E69AA25-4645-7025-139F-DAF987E2B4DB}"/>
              </a:ext>
            </a:extLst>
          </p:cNvPr>
          <p:cNvSpPr>
            <a:spLocks noGrp="1"/>
          </p:cNvSpPr>
          <p:nvPr>
            <p:ph type="title"/>
          </p:nvPr>
        </p:nvSpPr>
        <p:spPr>
          <a:xfrm>
            <a:off x="1860176" y="403200"/>
            <a:ext cx="9493624" cy="1325563"/>
          </a:xfrm>
        </p:spPr>
        <p:txBody>
          <a:bodyPr/>
          <a:lstStyle/>
          <a:p>
            <a:r>
              <a:rPr lang="nl-NL" dirty="0"/>
              <a:t>Daarom SABA Thuis!</a:t>
            </a:r>
          </a:p>
        </p:txBody>
      </p:sp>
      <p:sp>
        <p:nvSpPr>
          <p:cNvPr id="11" name="Tijdelijke aanduiding voor inhoud 2">
            <a:extLst>
              <a:ext uri="{FF2B5EF4-FFF2-40B4-BE49-F238E27FC236}">
                <a16:creationId xmlns:a16="http://schemas.microsoft.com/office/drawing/2014/main" id="{D19FA900-0DD8-178D-3EF7-59CD891B7DF4}"/>
              </a:ext>
            </a:extLst>
          </p:cNvPr>
          <p:cNvSpPr txBox="1">
            <a:spLocks/>
          </p:cNvSpPr>
          <p:nvPr/>
        </p:nvSpPr>
        <p:spPr>
          <a:xfrm>
            <a:off x="1860176" y="1786731"/>
            <a:ext cx="10515600" cy="4351338"/>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800"/>
              </a:spcBef>
              <a:buClr>
                <a:schemeClr val="accent1"/>
              </a:buClr>
              <a:buFont typeface="Arial"/>
              <a:buChar char="•"/>
              <a:defRPr sz="2400" b="0" i="0" kern="1200">
                <a:solidFill>
                  <a:schemeClr val="accent1"/>
                </a:solidFill>
                <a:latin typeface="Calibri" panose="020F0502020204030204" pitchFamily="34" charset="0"/>
                <a:ea typeface="Calibri" panose="020F0502020204030204" pitchFamily="34" charset="0"/>
                <a:cs typeface="+mn-cs"/>
              </a:defRPr>
            </a:lvl1pPr>
            <a:lvl2pPr marL="685800" indent="-228600" algn="l" defTabSz="914400" rtl="0" eaLnBrk="1" latinLnBrk="0" hangingPunct="1">
              <a:lnSpc>
                <a:spcPct val="100000"/>
              </a:lnSpc>
              <a:spcBef>
                <a:spcPts val="500"/>
              </a:spcBef>
              <a:buClr>
                <a:schemeClr val="accent1"/>
              </a:buClr>
              <a:buFont typeface="Systeemlettertype"/>
              <a:buChar char="–"/>
              <a:defRPr sz="2000" b="0" i="0" kern="1200">
                <a:solidFill>
                  <a:schemeClr val="accent1"/>
                </a:solidFill>
                <a:latin typeface="Calibri" panose="020F0502020204030204" pitchFamily="34" charset="0"/>
                <a:ea typeface="Calibri" panose="020F0502020204030204" pitchFamily="34" charset="0"/>
                <a:cs typeface="+mn-cs"/>
              </a:defRPr>
            </a:lvl2pPr>
            <a:lvl3pPr marL="1143000" indent="-228600" algn="l" defTabSz="914400" rtl="0" eaLnBrk="1" latinLnBrk="0" hangingPunct="1">
              <a:lnSpc>
                <a:spcPct val="100000"/>
              </a:lnSpc>
              <a:spcBef>
                <a:spcPts val="500"/>
              </a:spcBef>
              <a:buClr>
                <a:schemeClr val="accent1"/>
              </a:buClr>
              <a:buFont typeface="Arial" panose="020B0604020202020204" pitchFamily="34" charset="0"/>
              <a:buChar char="•"/>
              <a:defRPr sz="1800" b="0" i="0" kern="1200">
                <a:solidFill>
                  <a:schemeClr val="accent1"/>
                </a:solidFill>
                <a:latin typeface="Calibri" panose="020F0502020204030204" pitchFamily="34" charset="0"/>
                <a:ea typeface="Calibri" panose="020F0502020204030204" pitchFamily="34" charset="0"/>
                <a:cs typeface="+mn-cs"/>
              </a:defRPr>
            </a:lvl3pPr>
            <a:lvl4pPr marL="1600200" indent="-228600" algn="l" defTabSz="914400" rtl="0" eaLnBrk="1" latinLnBrk="0" hangingPunct="1">
              <a:lnSpc>
                <a:spcPct val="100000"/>
              </a:lnSpc>
              <a:spcBef>
                <a:spcPts val="500"/>
              </a:spcBef>
              <a:buClr>
                <a:schemeClr val="accent1"/>
              </a:buClr>
              <a:buFont typeface="Systeemlettertype"/>
              <a:buChar char="–"/>
              <a:defRPr sz="1600" b="0" i="0" kern="1200">
                <a:solidFill>
                  <a:schemeClr val="accent1"/>
                </a:solidFill>
                <a:latin typeface="Calibri" panose="020F0502020204030204" pitchFamily="34" charset="0"/>
                <a:ea typeface="Calibri" panose="020F0502020204030204" pitchFamily="34" charset="0"/>
                <a:cs typeface="+mn-cs"/>
              </a:defRPr>
            </a:lvl4pPr>
            <a:lvl5pPr marL="2057400" indent="-228600" algn="l" defTabSz="914400" rtl="0" eaLnBrk="1" latinLnBrk="0" hangingPunct="1">
              <a:lnSpc>
                <a:spcPct val="100000"/>
              </a:lnSpc>
              <a:spcBef>
                <a:spcPts val="500"/>
              </a:spcBef>
              <a:buClr>
                <a:schemeClr val="accent1"/>
              </a:buClr>
              <a:buFont typeface="Systeemlettertype"/>
              <a:buChar char="»"/>
              <a:defRPr sz="1400" b="0" i="0" kern="1200">
                <a:solidFill>
                  <a:schemeClr val="accent1"/>
                </a:solidFill>
                <a:latin typeface="Calibri" panose="020F0502020204030204" pitchFamily="34" charset="0"/>
                <a:ea typeface="Calibri" panose="020F0502020204030204" pitchFamily="34" charset="0"/>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nl-NL" sz="2800" u="sng" dirty="0"/>
          </a:p>
          <a:p>
            <a:pPr marL="0" indent="0">
              <a:buNone/>
            </a:pPr>
            <a:r>
              <a:rPr lang="nl-NL" dirty="0">
                <a:latin typeface="Source Sans Pro" panose="020B0503030403020204" pitchFamily="34" charset="0"/>
                <a:ea typeface="Source Sans Pro" panose="020B0503030403020204" pitchFamily="34" charset="0"/>
              </a:rPr>
              <a:t>Samen met: </a:t>
            </a:r>
          </a:p>
          <a:p>
            <a:pPr lvl="1"/>
            <a:r>
              <a:rPr lang="nl-NL" sz="2400" dirty="0">
                <a:latin typeface="Source Sans Pro" panose="020B0503030403020204" pitchFamily="34" charset="0"/>
                <a:ea typeface="Source Sans Pro" panose="020B0503030403020204" pitchFamily="34" charset="0"/>
              </a:rPr>
              <a:t>Mensen met dementie</a:t>
            </a:r>
          </a:p>
          <a:p>
            <a:pPr lvl="1"/>
            <a:r>
              <a:rPr lang="nl-NL" sz="2400" dirty="0">
                <a:latin typeface="Source Sans Pro" panose="020B0503030403020204" pitchFamily="34" charset="0"/>
                <a:ea typeface="Source Sans Pro" panose="020B0503030403020204" pitchFamily="34" charset="0"/>
              </a:rPr>
              <a:t>Naasten</a:t>
            </a:r>
          </a:p>
          <a:p>
            <a:pPr lvl="1"/>
            <a:r>
              <a:rPr lang="nl-NL" sz="2400" dirty="0">
                <a:latin typeface="Source Sans Pro" panose="020B0503030403020204" pitchFamily="34" charset="0"/>
                <a:ea typeface="Source Sans Pro" panose="020B0503030403020204" pitchFamily="34" charset="0"/>
              </a:rPr>
              <a:t>Medewerkers zorg &amp; welzijn </a:t>
            </a:r>
          </a:p>
          <a:p>
            <a:pPr lvl="1"/>
            <a:r>
              <a:rPr lang="nl-NL" sz="2400" dirty="0">
                <a:latin typeface="Source Sans Pro" panose="020B0503030403020204" pitchFamily="34" charset="0"/>
                <a:ea typeface="Source Sans Pro" panose="020B0503030403020204" pitchFamily="34" charset="0"/>
              </a:rPr>
              <a:t>Casemanagers dementie/zorgtrajectbegeleiders</a:t>
            </a:r>
          </a:p>
        </p:txBody>
      </p:sp>
      <p:pic>
        <p:nvPicPr>
          <p:cNvPr id="13" name="Afbeelding 12" descr="Afbeelding met tekening, schets, illustratie, Tekenfilm&#10;&#10;Automatisch gegenereerde beschrijving">
            <a:extLst>
              <a:ext uri="{FF2B5EF4-FFF2-40B4-BE49-F238E27FC236}">
                <a16:creationId xmlns:a16="http://schemas.microsoft.com/office/drawing/2014/main" id="{8B33170C-BECB-546F-66D3-77D219BF8EC5}"/>
              </a:ext>
            </a:extLst>
          </p:cNvPr>
          <p:cNvPicPr>
            <a:picLocks noChangeAspect="1"/>
          </p:cNvPicPr>
          <p:nvPr/>
        </p:nvPicPr>
        <p:blipFill>
          <a:blip r:embed="rId4"/>
          <a:stretch>
            <a:fillRect/>
          </a:stretch>
        </p:blipFill>
        <p:spPr>
          <a:xfrm>
            <a:off x="9472286" y="2113249"/>
            <a:ext cx="2100076" cy="2164084"/>
          </a:xfrm>
          <a:prstGeom prst="rect">
            <a:avLst/>
          </a:prstGeom>
        </p:spPr>
      </p:pic>
    </p:spTree>
    <p:extLst>
      <p:ext uri="{BB962C8B-B14F-4D97-AF65-F5344CB8AC3E}">
        <p14:creationId xmlns:p14="http://schemas.microsoft.com/office/powerpoint/2010/main" val="4099286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inhoud 4" descr="Afbeelding met schermopname, Rechthoek, Turquoise, water&#10;&#10;Automatisch gegenereerde beschrijving">
            <a:extLst>
              <a:ext uri="{FF2B5EF4-FFF2-40B4-BE49-F238E27FC236}">
                <a16:creationId xmlns:a16="http://schemas.microsoft.com/office/drawing/2014/main" id="{ACD53F27-686A-B22F-3ABE-87DCB53DD672}"/>
              </a:ext>
            </a:extLst>
          </p:cNvPr>
          <p:cNvPicPr>
            <a:picLocks noChangeAspect="1"/>
          </p:cNvPicPr>
          <p:nvPr/>
        </p:nvPicPr>
        <p:blipFill rotWithShape="1">
          <a:blip r:embed="rId3"/>
          <a:srcRect t="3472" r="1" b="4806"/>
          <a:stretch/>
        </p:blipFill>
        <p:spPr>
          <a:xfrm>
            <a:off x="-1" y="18714"/>
            <a:ext cx="12273937" cy="6332621"/>
          </a:xfrm>
          <a:prstGeom prst="rect">
            <a:avLst/>
          </a:prstGeom>
          <a:noFill/>
        </p:spPr>
      </p:pic>
      <p:pic>
        <p:nvPicPr>
          <p:cNvPr id="3" name="Afbeelding 2" descr="Afbeelding met tekenfilm, kleding, kunst&#10;&#10;Automatisch gegenereerde beschrijving">
            <a:extLst>
              <a:ext uri="{FF2B5EF4-FFF2-40B4-BE49-F238E27FC236}">
                <a16:creationId xmlns:a16="http://schemas.microsoft.com/office/drawing/2014/main" id="{93247316-99F0-7747-3AD3-BEB9C082AE11}"/>
              </a:ext>
            </a:extLst>
          </p:cNvPr>
          <p:cNvPicPr>
            <a:picLocks noChangeAspect="1"/>
          </p:cNvPicPr>
          <p:nvPr/>
        </p:nvPicPr>
        <p:blipFill rotWithShape="1">
          <a:blip r:embed="rId4"/>
          <a:srcRect t="24753"/>
          <a:stretch/>
        </p:blipFill>
        <p:spPr>
          <a:xfrm>
            <a:off x="2992019" y="2409760"/>
            <a:ext cx="7299463" cy="3928875"/>
          </a:xfrm>
          <a:prstGeom prst="rect">
            <a:avLst/>
          </a:prstGeom>
        </p:spPr>
      </p:pic>
      <p:sp>
        <p:nvSpPr>
          <p:cNvPr id="4" name="Titel 1">
            <a:extLst>
              <a:ext uri="{FF2B5EF4-FFF2-40B4-BE49-F238E27FC236}">
                <a16:creationId xmlns:a16="http://schemas.microsoft.com/office/drawing/2014/main" id="{ADA1CFC9-EDD6-9397-1B00-F9CA796FFAA4}"/>
              </a:ext>
            </a:extLst>
          </p:cNvPr>
          <p:cNvSpPr>
            <a:spLocks noGrp="1"/>
          </p:cNvSpPr>
          <p:nvPr>
            <p:ph type="title"/>
          </p:nvPr>
        </p:nvSpPr>
        <p:spPr>
          <a:xfrm>
            <a:off x="1900518" y="401825"/>
            <a:ext cx="10515600" cy="1325563"/>
          </a:xfrm>
        </p:spPr>
        <p:txBody>
          <a:bodyPr/>
          <a:lstStyle/>
          <a:p>
            <a:r>
              <a:rPr lang="nl-NL" dirty="0">
                <a:latin typeface="Source Sans Pro" panose="020B0503030403020204" pitchFamily="34" charset="0"/>
                <a:ea typeface="Source Sans Pro" panose="020B0503030403020204" pitchFamily="34" charset="0"/>
              </a:rPr>
              <a:t>Wat is SABA-Thuis?</a:t>
            </a:r>
            <a:endParaRPr lang="nl-NL" dirty="0"/>
          </a:p>
        </p:txBody>
      </p:sp>
      <p:sp>
        <p:nvSpPr>
          <p:cNvPr id="8" name="Tekstvak 7">
            <a:extLst>
              <a:ext uri="{FF2B5EF4-FFF2-40B4-BE49-F238E27FC236}">
                <a16:creationId xmlns:a16="http://schemas.microsoft.com/office/drawing/2014/main" id="{529027B6-A172-8281-2C2B-9D21588C4E14}"/>
              </a:ext>
            </a:extLst>
          </p:cNvPr>
          <p:cNvSpPr txBox="1"/>
          <p:nvPr/>
        </p:nvSpPr>
        <p:spPr>
          <a:xfrm>
            <a:off x="4776479" y="1930758"/>
            <a:ext cx="3956972" cy="715895"/>
          </a:xfrm>
          <a:prstGeom prst="rect">
            <a:avLst/>
          </a:prstGeom>
          <a:noFill/>
        </p:spPr>
        <p:txBody>
          <a:bodyPr wrap="none" rtlCol="0">
            <a:noAutofit/>
          </a:bodyPr>
          <a:lstStyle/>
          <a:p>
            <a:pPr algn="ctr">
              <a:lnSpc>
                <a:spcPct val="90000"/>
              </a:lnSpc>
              <a:spcBef>
                <a:spcPts val="1000"/>
              </a:spcBef>
            </a:pPr>
            <a:r>
              <a:rPr lang="nl-NL" sz="2400" b="1" dirty="0">
                <a:solidFill>
                  <a:srgbClr val="005889"/>
                </a:solidFill>
                <a:latin typeface="Source Sans Pro" panose="020B0503030403020204" pitchFamily="34" charset="0"/>
                <a:ea typeface="Source Sans Pro" panose="020B0503030403020204" pitchFamily="34" charset="0"/>
              </a:rPr>
              <a:t>Werkwijze en materialen</a:t>
            </a:r>
          </a:p>
        </p:txBody>
      </p:sp>
    </p:spTree>
    <p:extLst>
      <p:ext uri="{BB962C8B-B14F-4D97-AF65-F5344CB8AC3E}">
        <p14:creationId xmlns:p14="http://schemas.microsoft.com/office/powerpoint/2010/main" val="314830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inhoud 4" descr="Afbeelding met schermopname, Rechthoek, Turquoise, water&#10;&#10;Automatisch gegenereerde beschrijving">
            <a:extLst>
              <a:ext uri="{FF2B5EF4-FFF2-40B4-BE49-F238E27FC236}">
                <a16:creationId xmlns:a16="http://schemas.microsoft.com/office/drawing/2014/main" id="{6E3DBD9C-3C43-FE22-1FE6-3BBDD47F24B7}"/>
              </a:ext>
            </a:extLst>
          </p:cNvPr>
          <p:cNvPicPr>
            <a:picLocks noChangeAspect="1"/>
          </p:cNvPicPr>
          <p:nvPr/>
        </p:nvPicPr>
        <p:blipFill rotWithShape="1">
          <a:blip r:embed="rId3"/>
          <a:srcRect t="3472" r="1" b="4806"/>
          <a:stretch/>
        </p:blipFill>
        <p:spPr>
          <a:xfrm>
            <a:off x="-1" y="18714"/>
            <a:ext cx="12273937" cy="6332621"/>
          </a:xfrm>
          <a:prstGeom prst="rect">
            <a:avLst/>
          </a:prstGeom>
          <a:noFill/>
        </p:spPr>
      </p:pic>
      <p:pic>
        <p:nvPicPr>
          <p:cNvPr id="6" name="Afbeelding 5" descr="Afbeelding met tekst, schermopname, logo, Lettertype&#10;&#10;Automatisch gegenereerde beschrijving">
            <a:extLst>
              <a:ext uri="{FF2B5EF4-FFF2-40B4-BE49-F238E27FC236}">
                <a16:creationId xmlns:a16="http://schemas.microsoft.com/office/drawing/2014/main" id="{5F4D1D97-D0F5-2D82-68D6-67C8695185ED}"/>
              </a:ext>
            </a:extLst>
          </p:cNvPr>
          <p:cNvPicPr>
            <a:picLocks noChangeAspect="1"/>
          </p:cNvPicPr>
          <p:nvPr/>
        </p:nvPicPr>
        <p:blipFill rotWithShape="1">
          <a:blip r:embed="rId4"/>
          <a:srcRect r="38904" b="38785"/>
          <a:stretch/>
        </p:blipFill>
        <p:spPr>
          <a:xfrm>
            <a:off x="1900518" y="2194214"/>
            <a:ext cx="4792382" cy="1956220"/>
          </a:xfrm>
          <a:prstGeom prst="rect">
            <a:avLst/>
          </a:prstGeom>
        </p:spPr>
      </p:pic>
      <p:sp>
        <p:nvSpPr>
          <p:cNvPr id="7" name="Titel 1">
            <a:extLst>
              <a:ext uri="{FF2B5EF4-FFF2-40B4-BE49-F238E27FC236}">
                <a16:creationId xmlns:a16="http://schemas.microsoft.com/office/drawing/2014/main" id="{AC02B2B3-1DF9-CF05-7091-C6AEEE0A859F}"/>
              </a:ext>
            </a:extLst>
          </p:cNvPr>
          <p:cNvSpPr>
            <a:spLocks noGrp="1"/>
          </p:cNvSpPr>
          <p:nvPr>
            <p:ph type="title"/>
          </p:nvPr>
        </p:nvSpPr>
        <p:spPr>
          <a:xfrm>
            <a:off x="1900518" y="401825"/>
            <a:ext cx="10515600" cy="1325563"/>
          </a:xfrm>
        </p:spPr>
        <p:txBody>
          <a:bodyPr/>
          <a:lstStyle/>
          <a:p>
            <a:r>
              <a:rPr lang="nl-NL" dirty="0">
                <a:latin typeface="Source Sans Pro" panose="020B0503030403020204" pitchFamily="34" charset="0"/>
                <a:ea typeface="Source Sans Pro" panose="020B0503030403020204" pitchFamily="34" charset="0"/>
              </a:rPr>
              <a:t>Materialen – informatie geven</a:t>
            </a:r>
            <a:endParaRPr lang="nl-NL" dirty="0"/>
          </a:p>
        </p:txBody>
      </p:sp>
      <p:pic>
        <p:nvPicPr>
          <p:cNvPr id="3" name="Afbeelding 2" descr="Afbeelding met tekenfilm, clipart, tekening, Kinderkunst&#10;&#10;Automatisch gegenereerde beschrijving">
            <a:extLst>
              <a:ext uri="{FF2B5EF4-FFF2-40B4-BE49-F238E27FC236}">
                <a16:creationId xmlns:a16="http://schemas.microsoft.com/office/drawing/2014/main" id="{EE633A5C-DAF4-33E6-50A6-93360A6D92C3}"/>
              </a:ext>
            </a:extLst>
          </p:cNvPr>
          <p:cNvPicPr>
            <a:picLocks noChangeAspect="1"/>
          </p:cNvPicPr>
          <p:nvPr/>
        </p:nvPicPr>
        <p:blipFill>
          <a:blip r:embed="rId5"/>
          <a:stretch>
            <a:fillRect/>
          </a:stretch>
        </p:blipFill>
        <p:spPr>
          <a:xfrm>
            <a:off x="10222988" y="2922285"/>
            <a:ext cx="1969012" cy="1252731"/>
          </a:xfrm>
          <a:prstGeom prst="rect">
            <a:avLst/>
          </a:prstGeom>
        </p:spPr>
      </p:pic>
      <p:pic>
        <p:nvPicPr>
          <p:cNvPr id="9" name="Afbeelding 8" descr="Afbeelding met tekst, schermopname, logo, Lettertype&#10;&#10;Automatisch gegenereerde beschrijving">
            <a:extLst>
              <a:ext uri="{FF2B5EF4-FFF2-40B4-BE49-F238E27FC236}">
                <a16:creationId xmlns:a16="http://schemas.microsoft.com/office/drawing/2014/main" id="{ADE14905-CEF2-5DA0-05B8-1273DBDCF6EC}"/>
              </a:ext>
            </a:extLst>
          </p:cNvPr>
          <p:cNvPicPr>
            <a:picLocks noChangeAspect="1"/>
          </p:cNvPicPr>
          <p:nvPr/>
        </p:nvPicPr>
        <p:blipFill rotWithShape="1">
          <a:blip r:embed="rId4"/>
          <a:srcRect l="64564" b="39560"/>
          <a:stretch/>
        </p:blipFill>
        <p:spPr>
          <a:xfrm>
            <a:off x="8593419" y="2360369"/>
            <a:ext cx="2178764" cy="1513976"/>
          </a:xfrm>
          <a:prstGeom prst="rect">
            <a:avLst/>
          </a:prstGeom>
        </p:spPr>
      </p:pic>
      <p:sp>
        <p:nvSpPr>
          <p:cNvPr id="19" name="Tekstvak 18">
            <a:extLst>
              <a:ext uri="{FF2B5EF4-FFF2-40B4-BE49-F238E27FC236}">
                <a16:creationId xmlns:a16="http://schemas.microsoft.com/office/drawing/2014/main" id="{B1C85EC0-10D1-A38A-EA87-EB36F8E57072}"/>
              </a:ext>
            </a:extLst>
          </p:cNvPr>
          <p:cNvSpPr txBox="1"/>
          <p:nvPr/>
        </p:nvSpPr>
        <p:spPr>
          <a:xfrm>
            <a:off x="2175792" y="4507326"/>
            <a:ext cx="4694908" cy="357948"/>
          </a:xfrm>
          <a:prstGeom prst="rect">
            <a:avLst/>
          </a:prstGeom>
          <a:noFill/>
        </p:spPr>
        <p:txBody>
          <a:bodyPr wrap="none" rtlCol="0">
            <a:noAutofit/>
          </a:bodyPr>
          <a:lstStyle/>
          <a:p>
            <a:pPr algn="ctr">
              <a:lnSpc>
                <a:spcPct val="90000"/>
              </a:lnSpc>
              <a:spcBef>
                <a:spcPts val="1000"/>
              </a:spcBef>
            </a:pPr>
            <a:r>
              <a:rPr lang="nl-NL" dirty="0">
                <a:solidFill>
                  <a:srgbClr val="005889"/>
                </a:solidFill>
                <a:latin typeface="Source Sans Pro" panose="020B0503030403020204" pitchFamily="34" charset="0"/>
                <a:ea typeface="Source Sans Pro" panose="020B0503030403020204" pitchFamily="34" charset="0"/>
              </a:rPr>
              <a:t>Animatie		       Informatiefolder</a:t>
            </a:r>
          </a:p>
        </p:txBody>
      </p:sp>
      <p:sp>
        <p:nvSpPr>
          <p:cNvPr id="20" name="Tekstvak 19">
            <a:extLst>
              <a:ext uri="{FF2B5EF4-FFF2-40B4-BE49-F238E27FC236}">
                <a16:creationId xmlns:a16="http://schemas.microsoft.com/office/drawing/2014/main" id="{B6FADC18-7CD8-F0C6-525D-79D20071296E}"/>
              </a:ext>
            </a:extLst>
          </p:cNvPr>
          <p:cNvSpPr txBox="1"/>
          <p:nvPr/>
        </p:nvSpPr>
        <p:spPr>
          <a:xfrm>
            <a:off x="7875534" y="4557958"/>
            <a:ext cx="4694908" cy="357948"/>
          </a:xfrm>
          <a:prstGeom prst="rect">
            <a:avLst/>
          </a:prstGeom>
          <a:noFill/>
        </p:spPr>
        <p:txBody>
          <a:bodyPr wrap="none" rtlCol="0">
            <a:noAutofit/>
          </a:bodyPr>
          <a:lstStyle/>
          <a:p>
            <a:pPr algn="ctr">
              <a:lnSpc>
                <a:spcPct val="90000"/>
              </a:lnSpc>
              <a:spcBef>
                <a:spcPts val="1000"/>
              </a:spcBef>
            </a:pPr>
            <a:r>
              <a:rPr lang="nl-NL" dirty="0">
                <a:solidFill>
                  <a:srgbClr val="005889"/>
                </a:solidFill>
                <a:latin typeface="Source Sans Pro" panose="020B0503030403020204" pitchFamily="34" charset="0"/>
                <a:ea typeface="Source Sans Pro" panose="020B0503030403020204" pitchFamily="34" charset="0"/>
              </a:rPr>
              <a:t>e-Module ‘Wat is Apathie?’</a:t>
            </a:r>
          </a:p>
        </p:txBody>
      </p:sp>
    </p:spTree>
    <p:extLst>
      <p:ext uri="{BB962C8B-B14F-4D97-AF65-F5344CB8AC3E}">
        <p14:creationId xmlns:p14="http://schemas.microsoft.com/office/powerpoint/2010/main" val="1530248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inhoud 4" descr="Afbeelding met schermopname, Rechthoek, Turquoise, water&#10;&#10;Automatisch gegenereerde beschrijving">
            <a:extLst>
              <a:ext uri="{FF2B5EF4-FFF2-40B4-BE49-F238E27FC236}">
                <a16:creationId xmlns:a16="http://schemas.microsoft.com/office/drawing/2014/main" id="{23F72E80-3301-0F12-5FCA-15ACF375FEFA}"/>
              </a:ext>
            </a:extLst>
          </p:cNvPr>
          <p:cNvPicPr>
            <a:picLocks noChangeAspect="1"/>
          </p:cNvPicPr>
          <p:nvPr/>
        </p:nvPicPr>
        <p:blipFill rotWithShape="1">
          <a:blip r:embed="rId3"/>
          <a:srcRect t="3472" r="1" b="4806"/>
          <a:stretch/>
        </p:blipFill>
        <p:spPr>
          <a:xfrm>
            <a:off x="-1" y="18714"/>
            <a:ext cx="12273937" cy="6332621"/>
          </a:xfrm>
          <a:prstGeom prst="rect">
            <a:avLst/>
          </a:prstGeom>
          <a:noFill/>
        </p:spPr>
      </p:pic>
      <p:sp>
        <p:nvSpPr>
          <p:cNvPr id="4" name="Titel 1">
            <a:extLst>
              <a:ext uri="{FF2B5EF4-FFF2-40B4-BE49-F238E27FC236}">
                <a16:creationId xmlns:a16="http://schemas.microsoft.com/office/drawing/2014/main" id="{C52A76DB-45C4-EAA9-6EFB-B7738DDF189D}"/>
              </a:ext>
            </a:extLst>
          </p:cNvPr>
          <p:cNvSpPr>
            <a:spLocks noGrp="1"/>
          </p:cNvSpPr>
          <p:nvPr>
            <p:ph type="title"/>
          </p:nvPr>
        </p:nvSpPr>
        <p:spPr>
          <a:xfrm>
            <a:off x="1900518" y="401825"/>
            <a:ext cx="10515600" cy="1325563"/>
          </a:xfrm>
        </p:spPr>
        <p:txBody>
          <a:bodyPr/>
          <a:lstStyle/>
          <a:p>
            <a:r>
              <a:rPr lang="nl-NL" dirty="0">
                <a:latin typeface="Source Sans Pro" panose="020B0503030403020204" pitchFamily="34" charset="0"/>
                <a:ea typeface="Source Sans Pro" panose="020B0503030403020204" pitchFamily="34" charset="0"/>
              </a:rPr>
              <a:t>Materialen - Praatplaat</a:t>
            </a:r>
            <a:endParaRPr lang="nl-NL" dirty="0"/>
          </a:p>
        </p:txBody>
      </p:sp>
      <p:pic>
        <p:nvPicPr>
          <p:cNvPr id="8" name="Afbeelding 7">
            <a:extLst>
              <a:ext uri="{FF2B5EF4-FFF2-40B4-BE49-F238E27FC236}">
                <a16:creationId xmlns:a16="http://schemas.microsoft.com/office/drawing/2014/main" id="{B352802F-BF39-8E1D-97B5-A6D5ABAB0B59}"/>
              </a:ext>
            </a:extLst>
          </p:cNvPr>
          <p:cNvPicPr>
            <a:picLocks noChangeAspect="1"/>
          </p:cNvPicPr>
          <p:nvPr/>
        </p:nvPicPr>
        <p:blipFill>
          <a:blip r:embed="rId4"/>
          <a:stretch>
            <a:fillRect/>
          </a:stretch>
        </p:blipFill>
        <p:spPr>
          <a:xfrm>
            <a:off x="7903672" y="257532"/>
            <a:ext cx="4180542" cy="5829583"/>
          </a:xfrm>
          <a:prstGeom prst="rect">
            <a:avLst/>
          </a:prstGeom>
        </p:spPr>
      </p:pic>
      <p:pic>
        <p:nvPicPr>
          <p:cNvPr id="2" name="Afbeelding 1" descr="Afbeelding met clipart, tekenfilm, Tekenfilm, tekening&#10;&#10;Automatisch gegenereerde beschrijving">
            <a:extLst>
              <a:ext uri="{FF2B5EF4-FFF2-40B4-BE49-F238E27FC236}">
                <a16:creationId xmlns:a16="http://schemas.microsoft.com/office/drawing/2014/main" id="{AD41EE91-8079-412E-5DAA-EEB713950FD2}"/>
              </a:ext>
            </a:extLst>
          </p:cNvPr>
          <p:cNvPicPr>
            <a:picLocks noChangeAspect="1"/>
          </p:cNvPicPr>
          <p:nvPr/>
        </p:nvPicPr>
        <p:blipFill>
          <a:blip r:embed="rId5"/>
          <a:stretch>
            <a:fillRect/>
          </a:stretch>
        </p:blipFill>
        <p:spPr>
          <a:xfrm>
            <a:off x="4897781" y="4481731"/>
            <a:ext cx="2478371" cy="1696445"/>
          </a:xfrm>
          <a:prstGeom prst="rect">
            <a:avLst/>
          </a:prstGeom>
        </p:spPr>
      </p:pic>
    </p:spTree>
    <p:extLst>
      <p:ext uri="{BB962C8B-B14F-4D97-AF65-F5344CB8AC3E}">
        <p14:creationId xmlns:p14="http://schemas.microsoft.com/office/powerpoint/2010/main" val="1473368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inhoud 4" descr="Afbeelding met schermopname, Rechthoek, Turquoise, water&#10;&#10;Automatisch gegenereerde beschrijving">
            <a:extLst>
              <a:ext uri="{FF2B5EF4-FFF2-40B4-BE49-F238E27FC236}">
                <a16:creationId xmlns:a16="http://schemas.microsoft.com/office/drawing/2014/main" id="{C64D8514-B53A-526F-93CC-8C227F348A38}"/>
              </a:ext>
            </a:extLst>
          </p:cNvPr>
          <p:cNvPicPr>
            <a:picLocks noChangeAspect="1"/>
          </p:cNvPicPr>
          <p:nvPr/>
        </p:nvPicPr>
        <p:blipFill rotWithShape="1">
          <a:blip r:embed="rId3"/>
          <a:srcRect t="3472" r="1" b="4806"/>
          <a:stretch/>
        </p:blipFill>
        <p:spPr>
          <a:xfrm>
            <a:off x="-1" y="18714"/>
            <a:ext cx="12273937" cy="6332621"/>
          </a:xfrm>
          <a:prstGeom prst="rect">
            <a:avLst/>
          </a:prstGeom>
          <a:noFill/>
        </p:spPr>
      </p:pic>
      <p:sp>
        <p:nvSpPr>
          <p:cNvPr id="4" name="Titel 1">
            <a:extLst>
              <a:ext uri="{FF2B5EF4-FFF2-40B4-BE49-F238E27FC236}">
                <a16:creationId xmlns:a16="http://schemas.microsoft.com/office/drawing/2014/main" id="{72CE9D0E-16B1-1E61-855C-631DDB5AFBE0}"/>
              </a:ext>
            </a:extLst>
          </p:cNvPr>
          <p:cNvSpPr>
            <a:spLocks noGrp="1"/>
          </p:cNvSpPr>
          <p:nvPr>
            <p:ph type="title"/>
          </p:nvPr>
        </p:nvSpPr>
        <p:spPr>
          <a:xfrm>
            <a:off x="1900518" y="516125"/>
            <a:ext cx="10515600" cy="1757175"/>
          </a:xfrm>
        </p:spPr>
        <p:txBody>
          <a:bodyPr/>
          <a:lstStyle/>
          <a:p>
            <a:r>
              <a:rPr lang="nl-NL" dirty="0">
                <a:latin typeface="Source Sans Pro" panose="020B0503030403020204" pitchFamily="34" charset="0"/>
                <a:ea typeface="Source Sans Pro" panose="020B0503030403020204" pitchFamily="34" charset="0"/>
              </a:rPr>
              <a:t>Materialen – Plezierige Activiteiten Plan 										Apathie</a:t>
            </a:r>
            <a:endParaRPr lang="nl-NL" dirty="0"/>
          </a:p>
        </p:txBody>
      </p:sp>
      <p:pic>
        <p:nvPicPr>
          <p:cNvPr id="2" name="Afbeelding 1">
            <a:extLst>
              <a:ext uri="{FF2B5EF4-FFF2-40B4-BE49-F238E27FC236}">
                <a16:creationId xmlns:a16="http://schemas.microsoft.com/office/drawing/2014/main" id="{DA191199-7D1B-9712-71CA-47FD31241CFD}"/>
              </a:ext>
            </a:extLst>
          </p:cNvPr>
          <p:cNvPicPr>
            <a:picLocks noChangeAspect="1"/>
          </p:cNvPicPr>
          <p:nvPr/>
        </p:nvPicPr>
        <p:blipFill>
          <a:blip r:embed="rId4"/>
          <a:stretch>
            <a:fillRect/>
          </a:stretch>
        </p:blipFill>
        <p:spPr>
          <a:xfrm>
            <a:off x="1900518" y="1946268"/>
            <a:ext cx="2955600" cy="4173486"/>
          </a:xfrm>
          <a:prstGeom prst="rect">
            <a:avLst/>
          </a:prstGeom>
        </p:spPr>
      </p:pic>
      <p:pic>
        <p:nvPicPr>
          <p:cNvPr id="6" name="Afbeelding 5">
            <a:extLst>
              <a:ext uri="{FF2B5EF4-FFF2-40B4-BE49-F238E27FC236}">
                <a16:creationId xmlns:a16="http://schemas.microsoft.com/office/drawing/2014/main" id="{2E46C66B-0CEE-3A73-1ECC-B10B05DD9D9B}"/>
              </a:ext>
            </a:extLst>
          </p:cNvPr>
          <p:cNvPicPr>
            <a:picLocks noChangeAspect="1"/>
          </p:cNvPicPr>
          <p:nvPr/>
        </p:nvPicPr>
        <p:blipFill>
          <a:blip r:embed="rId5"/>
          <a:stretch>
            <a:fillRect/>
          </a:stretch>
        </p:blipFill>
        <p:spPr>
          <a:xfrm>
            <a:off x="5087982" y="1946268"/>
            <a:ext cx="2955600" cy="4184612"/>
          </a:xfrm>
          <a:prstGeom prst="rect">
            <a:avLst/>
          </a:prstGeom>
        </p:spPr>
      </p:pic>
    </p:spTree>
    <p:extLst>
      <p:ext uri="{BB962C8B-B14F-4D97-AF65-F5344CB8AC3E}">
        <p14:creationId xmlns:p14="http://schemas.microsoft.com/office/powerpoint/2010/main" val="1796084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thema">
  <a:themeElements>
    <a:clrScheme name="UKON">
      <a:dk1>
        <a:srgbClr val="000000"/>
      </a:dk1>
      <a:lt1>
        <a:srgbClr val="FFFFFF"/>
      </a:lt1>
      <a:dk2>
        <a:srgbClr val="44546A"/>
      </a:dk2>
      <a:lt2>
        <a:srgbClr val="E7E6E6"/>
      </a:lt2>
      <a:accent1>
        <a:srgbClr val="004D75"/>
      </a:accent1>
      <a:accent2>
        <a:srgbClr val="00998A"/>
      </a:accent2>
      <a:accent3>
        <a:srgbClr val="C95290"/>
      </a:accent3>
      <a:accent4>
        <a:srgbClr val="F5BC25"/>
      </a:accent4>
      <a:accent5>
        <a:srgbClr val="00AAC2"/>
      </a:accent5>
      <a:accent6>
        <a:srgbClr val="9DC73C"/>
      </a:accent6>
      <a:hlink>
        <a:srgbClr val="D72232"/>
      </a:hlink>
      <a:folHlink>
        <a:srgbClr val="D7223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noAutofit/>
      </a:bodyPr>
      <a:lstStyle>
        <a:defPPr algn="l">
          <a:lnSpc>
            <a:spcPct val="90000"/>
          </a:lnSpc>
          <a:spcBef>
            <a:spcPts val="1000"/>
          </a:spcBef>
          <a:defRPr sz="2400" dirty="0">
            <a:latin typeface="Source Sans Pro" panose="020B0503030403020204" pitchFamily="34" charset="0"/>
            <a:ea typeface="Source Sans Pro" panose="020B0503030403020204" pitchFamily="34" charset="0"/>
          </a:defRPr>
        </a:defPPr>
      </a:lstStyle>
    </a:txDef>
  </a:objectDefaults>
  <a:extraClrSchemeLst/>
  <a:extLst>
    <a:ext uri="{05A4C25C-085E-4340-85A3-A5531E510DB2}">
      <thm15:themeFamily xmlns:thm15="http://schemas.microsoft.com/office/thememl/2012/main" name="Radboudumc_UKON_powerpoint_1910_03" id="{3DDC9E9E-9E12-8543-BA9F-407EF98CC976}" vid="{48CE3D87-8327-D644-8824-89B001BA0A83}"/>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Radboudumc_UKON_powerpoint_1910_03</Template>
  <TotalTime>1518</TotalTime>
  <Words>965</Words>
  <Application>Microsoft Office PowerPoint</Application>
  <PresentationFormat>Breedbeeld</PresentationFormat>
  <Paragraphs>78</Paragraphs>
  <Slides>14</Slides>
  <Notes>14</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14</vt:i4>
      </vt:variant>
    </vt:vector>
  </HeadingPairs>
  <TitlesOfParts>
    <vt:vector size="20" baseType="lpstr">
      <vt:lpstr>Arial</vt:lpstr>
      <vt:lpstr>Calibri</vt:lpstr>
      <vt:lpstr>Source Sans Pro</vt:lpstr>
      <vt:lpstr>Systeemlettertype</vt:lpstr>
      <vt:lpstr>Wingdings</vt:lpstr>
      <vt:lpstr>Office-thema</vt:lpstr>
      <vt:lpstr>PowerPoint-presentatie</vt:lpstr>
      <vt:lpstr>Waarom SABA-Thuis?</vt:lpstr>
      <vt:lpstr>Waarom SABA-Thuis?</vt:lpstr>
      <vt:lpstr>Waarom SABA-Thuis?</vt:lpstr>
      <vt:lpstr>Daarom SABA Thuis!</vt:lpstr>
      <vt:lpstr>Wat is SABA-Thuis?</vt:lpstr>
      <vt:lpstr>Materialen – informatie geven</vt:lpstr>
      <vt:lpstr>Materialen - Praatplaat</vt:lpstr>
      <vt:lpstr>Materialen – Plezierige Activiteiten Plan           Apathie</vt:lpstr>
      <vt:lpstr>Materialen - Activiteitenblad Apathie</vt:lpstr>
      <vt:lpstr>Materialen – e-Module ‘Actieve Tijd’</vt:lpstr>
      <vt:lpstr>Materialen - Handreiking </vt:lpstr>
      <vt:lpstr>Workshop of Masterclass</vt:lpstr>
      <vt:lpstr>Meer weten? Kijk dan eens op: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Gebruik UKON huisstijl</dc:title>
  <dc:creator>Mulder, Oshra</dc:creator>
  <cp:lastModifiedBy>Plouvier, Annette</cp:lastModifiedBy>
  <cp:revision>78</cp:revision>
  <dcterms:created xsi:type="dcterms:W3CDTF">2019-10-23T13:57:28Z</dcterms:created>
  <dcterms:modified xsi:type="dcterms:W3CDTF">2024-04-25T13:35:35Z</dcterms:modified>
</cp:coreProperties>
</file>